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notesSlides/notesSlide3.xml" ContentType="application/vnd.openxmlformats-officedocument.presentationml.notesSlide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notesSlides/notesSlide4.xml" ContentType="application/vnd.openxmlformats-officedocument.presentationml.notesSlide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notesSlides/notesSlide5.xml" ContentType="application/vnd.openxmlformats-officedocument.presentationml.notesSlide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1" r:id="rId1"/>
  </p:sldMasterIdLst>
  <p:notesMasterIdLst>
    <p:notesMasterId r:id="rId75"/>
  </p:notesMasterIdLst>
  <p:sldIdLst>
    <p:sldId id="256" r:id="rId2"/>
    <p:sldId id="338" r:id="rId3"/>
    <p:sldId id="342" r:id="rId4"/>
    <p:sldId id="349" r:id="rId5"/>
    <p:sldId id="280" r:id="rId6"/>
    <p:sldId id="281" r:id="rId7"/>
    <p:sldId id="282" r:id="rId8"/>
    <p:sldId id="283" r:id="rId9"/>
    <p:sldId id="284" r:id="rId10"/>
    <p:sldId id="285" r:id="rId11"/>
    <p:sldId id="287" r:id="rId12"/>
    <p:sldId id="289" r:id="rId13"/>
    <p:sldId id="290" r:id="rId14"/>
    <p:sldId id="291" r:id="rId15"/>
    <p:sldId id="315" r:id="rId16"/>
    <p:sldId id="292" r:id="rId17"/>
    <p:sldId id="294" r:id="rId18"/>
    <p:sldId id="295" r:id="rId19"/>
    <p:sldId id="296" r:id="rId20"/>
    <p:sldId id="297" r:id="rId21"/>
    <p:sldId id="343" r:id="rId22"/>
    <p:sldId id="345" r:id="rId23"/>
    <p:sldId id="299" r:id="rId24"/>
    <p:sldId id="300" r:id="rId25"/>
    <p:sldId id="301" r:id="rId26"/>
    <p:sldId id="302" r:id="rId27"/>
    <p:sldId id="317" r:id="rId28"/>
    <p:sldId id="346" r:id="rId29"/>
    <p:sldId id="347" r:id="rId30"/>
    <p:sldId id="348" r:id="rId31"/>
    <p:sldId id="351" r:id="rId32"/>
    <p:sldId id="350" r:id="rId33"/>
    <p:sldId id="353" r:id="rId34"/>
    <p:sldId id="352" r:id="rId35"/>
    <p:sldId id="329" r:id="rId36"/>
    <p:sldId id="332" r:id="rId37"/>
    <p:sldId id="333" r:id="rId38"/>
    <p:sldId id="337" r:id="rId39"/>
    <p:sldId id="354" r:id="rId40"/>
    <p:sldId id="355" r:id="rId41"/>
    <p:sldId id="335" r:id="rId42"/>
    <p:sldId id="356" r:id="rId43"/>
    <p:sldId id="357" r:id="rId44"/>
    <p:sldId id="358" r:id="rId45"/>
    <p:sldId id="319" r:id="rId46"/>
    <p:sldId id="306" r:id="rId47"/>
    <p:sldId id="307" r:id="rId48"/>
    <p:sldId id="308" r:id="rId49"/>
    <p:sldId id="320" r:id="rId50"/>
    <p:sldId id="359" r:id="rId51"/>
    <p:sldId id="360" r:id="rId52"/>
    <p:sldId id="361" r:id="rId53"/>
    <p:sldId id="362" r:id="rId54"/>
    <p:sldId id="363" r:id="rId55"/>
    <p:sldId id="364" r:id="rId56"/>
    <p:sldId id="365" r:id="rId57"/>
    <p:sldId id="366" r:id="rId58"/>
    <p:sldId id="367" r:id="rId59"/>
    <p:sldId id="368" r:id="rId60"/>
    <p:sldId id="369" r:id="rId61"/>
    <p:sldId id="372" r:id="rId62"/>
    <p:sldId id="373" r:id="rId63"/>
    <p:sldId id="376" r:id="rId64"/>
    <p:sldId id="377" r:id="rId65"/>
    <p:sldId id="378" r:id="rId66"/>
    <p:sldId id="379" r:id="rId67"/>
    <p:sldId id="380" r:id="rId68"/>
    <p:sldId id="381" r:id="rId69"/>
    <p:sldId id="382" r:id="rId70"/>
    <p:sldId id="383" r:id="rId71"/>
    <p:sldId id="311" r:id="rId72"/>
    <p:sldId id="384" r:id="rId73"/>
    <p:sldId id="386" r:id="rId7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4607" autoAdjust="0"/>
  </p:normalViewPr>
  <p:slideViewPr>
    <p:cSldViewPr>
      <p:cViewPr varScale="1">
        <p:scale>
          <a:sx n="83" d="100"/>
          <a:sy n="83" d="100"/>
        </p:scale>
        <p:origin x="658" y="67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51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102" Type="http://schemas.microsoft.com/office/2016/11/relationships/changesInfo" Target="changesInfos/changesInfo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upon@o2.pl" userId="a350f34dc3e8aa24" providerId="LiveId" clId="{ED7EC288-59D8-C247-ADB6-5ED7A8F12109}"/>
    <pc:docChg chg="custSel modSld">
      <pc:chgData name="upon@o2.pl" userId="a350f34dc3e8aa24" providerId="LiveId" clId="{ED7EC288-59D8-C247-ADB6-5ED7A8F12109}" dt="2019-08-21T14:39:28.449" v="2" actId="478"/>
      <pc:docMkLst>
        <pc:docMk/>
      </pc:docMkLst>
      <pc:sldChg chg="addSp delSp modSp mod modClrScheme chgLayout">
        <pc:chgData name="upon@o2.pl" userId="a350f34dc3e8aa24" providerId="LiveId" clId="{ED7EC288-59D8-C247-ADB6-5ED7A8F12109}" dt="2019-08-21T14:39:28.449" v="2" actId="478"/>
        <pc:sldMkLst>
          <pc:docMk/>
          <pc:sldMk cId="1298797298" sldId="256"/>
        </pc:sldMkLst>
        <pc:spChg chg="del mod ord">
          <ac:chgData name="upon@o2.pl" userId="a350f34dc3e8aa24" providerId="LiveId" clId="{ED7EC288-59D8-C247-ADB6-5ED7A8F12109}" dt="2019-08-21T14:39:25.040" v="1" actId="478"/>
          <ac:spMkLst>
            <pc:docMk/>
            <pc:sldMk cId="1298797298" sldId="256"/>
            <ac:spMk id="2" creationId="{64CBEA30-8F22-7349-8844-1576EFED1F44}"/>
          </ac:spMkLst>
        </pc:spChg>
        <pc:spChg chg="del mod ord">
          <ac:chgData name="upon@o2.pl" userId="a350f34dc3e8aa24" providerId="LiveId" clId="{ED7EC288-59D8-C247-ADB6-5ED7A8F12109}" dt="2019-08-21T14:39:28.449" v="2" actId="478"/>
          <ac:spMkLst>
            <pc:docMk/>
            <pc:sldMk cId="1298797298" sldId="256"/>
            <ac:spMk id="3" creationId="{EEB73331-A7E5-1140-B26A-49C2B9AA2504}"/>
          </ac:spMkLst>
        </pc:spChg>
        <pc:spChg chg="add mod">
          <ac:chgData name="upon@o2.pl" userId="a350f34dc3e8aa24" providerId="LiveId" clId="{ED7EC288-59D8-C247-ADB6-5ED7A8F12109}" dt="2019-08-21T14:39:25.040" v="1" actId="478"/>
          <ac:spMkLst>
            <pc:docMk/>
            <pc:sldMk cId="1298797298" sldId="256"/>
            <ac:spMk id="5" creationId="{FD470707-3874-AA4E-89C7-1F6A03DCEFE4}"/>
          </ac:spMkLst>
        </pc:spChg>
        <pc:spChg chg="add mod">
          <ac:chgData name="upon@o2.pl" userId="a350f34dc3e8aa24" providerId="LiveId" clId="{ED7EC288-59D8-C247-ADB6-5ED7A8F12109}" dt="2019-08-21T14:39:28.449" v="2" actId="478"/>
          <ac:spMkLst>
            <pc:docMk/>
            <pc:sldMk cId="1298797298" sldId="256"/>
            <ac:spMk id="7" creationId="{B41E8136-9326-B14A-9A07-66222DA68040}"/>
          </ac:spMkLst>
        </pc:spChg>
      </pc:sldChg>
    </pc:docChg>
  </pc:docChgLst>
  <pc:docChgLst>
    <pc:chgData name="upon@o2.pl" userId="a350f34dc3e8aa24" providerId="LiveId" clId="{539861E5-BD30-4946-BB12-178D15C60286}"/>
    <pc:docChg chg="undo custSel addSld modSld addMainMaster delMainMaster">
      <pc:chgData name="upon@o2.pl" userId="a350f34dc3e8aa24" providerId="LiveId" clId="{539861E5-BD30-4946-BB12-178D15C60286}" dt="2019-08-23T10:00:42.287" v="170" actId="1076"/>
      <pc:docMkLst>
        <pc:docMk/>
      </pc:docMkLst>
      <pc:sldChg chg="addSp delSp modSp">
        <pc:chgData name="upon@o2.pl" userId="a350f34dc3e8aa24" providerId="LiveId" clId="{539861E5-BD30-4946-BB12-178D15C60286}" dt="2019-08-23T09:57:01.028" v="37" actId="122"/>
        <pc:sldMkLst>
          <pc:docMk/>
          <pc:sldMk cId="1298797298" sldId="256"/>
        </pc:sldMkLst>
        <pc:spChg chg="add del mod">
          <ac:chgData name="upon@o2.pl" userId="a350f34dc3e8aa24" providerId="LiveId" clId="{539861E5-BD30-4946-BB12-178D15C60286}" dt="2019-08-23T09:57:01.028" v="37" actId="122"/>
          <ac:spMkLst>
            <pc:docMk/>
            <pc:sldMk cId="1298797298" sldId="256"/>
            <ac:spMk id="4" creationId="{74464D7D-2764-4F4E-8412-417E5DC023AC}"/>
          </ac:spMkLst>
        </pc:spChg>
        <pc:picChg chg="add del mod">
          <ac:chgData name="upon@o2.pl" userId="a350f34dc3e8aa24" providerId="LiveId" clId="{539861E5-BD30-4946-BB12-178D15C60286}" dt="2019-08-23T09:52:27.323" v="6" actId="478"/>
          <ac:picMkLst>
            <pc:docMk/>
            <pc:sldMk cId="1298797298" sldId="256"/>
            <ac:picMk id="2" creationId="{C219AF53-B1C7-454B-BB53-F174FB0CD7C2}"/>
          </ac:picMkLst>
        </pc:picChg>
        <pc:picChg chg="add mod">
          <ac:chgData name="upon@o2.pl" userId="a350f34dc3e8aa24" providerId="LiveId" clId="{539861E5-BD30-4946-BB12-178D15C60286}" dt="2019-08-23T09:55:28.493" v="27" actId="1076"/>
          <ac:picMkLst>
            <pc:docMk/>
            <pc:sldMk cId="1298797298" sldId="256"/>
            <ac:picMk id="5" creationId="{F2C58107-45D1-404D-87C5-8656AA22A79C}"/>
          </ac:picMkLst>
        </pc:picChg>
        <pc:picChg chg="del mod">
          <ac:chgData name="upon@o2.pl" userId="a350f34dc3e8aa24" providerId="LiveId" clId="{539861E5-BD30-4946-BB12-178D15C60286}" dt="2019-08-23T09:52:10.168" v="1" actId="478"/>
          <ac:picMkLst>
            <pc:docMk/>
            <pc:sldMk cId="1298797298" sldId="256"/>
            <ac:picMk id="6" creationId="{5DED3B62-AA98-2F40-AD39-21DAC7DB7390}"/>
          </ac:picMkLst>
        </pc:picChg>
      </pc:sldChg>
      <pc:sldChg chg="addSp modSp new">
        <pc:chgData name="upon@o2.pl" userId="a350f34dc3e8aa24" providerId="LiveId" clId="{539861E5-BD30-4946-BB12-178D15C60286}" dt="2019-08-23T09:57:59.038" v="70" actId="20577"/>
        <pc:sldMkLst>
          <pc:docMk/>
          <pc:sldMk cId="142626463" sldId="257"/>
        </pc:sldMkLst>
        <pc:spChg chg="add mod">
          <ac:chgData name="upon@o2.pl" userId="a350f34dc3e8aa24" providerId="LiveId" clId="{539861E5-BD30-4946-BB12-178D15C60286}" dt="2019-08-23T09:57:59.038" v="70" actId="20577"/>
          <ac:spMkLst>
            <pc:docMk/>
            <pc:sldMk cId="142626463" sldId="257"/>
            <ac:spMk id="2" creationId="{38DC8B6D-039D-F543-B225-4136CCCEA06C}"/>
          </ac:spMkLst>
        </pc:spChg>
      </pc:sldChg>
      <pc:sldChg chg="new">
        <pc:chgData name="upon@o2.pl" userId="a350f34dc3e8aa24" providerId="LiveId" clId="{539861E5-BD30-4946-BB12-178D15C60286}" dt="2019-08-23T09:58:07.539" v="71" actId="680"/>
        <pc:sldMkLst>
          <pc:docMk/>
          <pc:sldMk cId="1089744012" sldId="258"/>
        </pc:sldMkLst>
      </pc:sldChg>
      <pc:sldChg chg="new">
        <pc:chgData name="upon@o2.pl" userId="a350f34dc3e8aa24" providerId="LiveId" clId="{539861E5-BD30-4946-BB12-178D15C60286}" dt="2019-08-23T09:58:08.074" v="72" actId="680"/>
        <pc:sldMkLst>
          <pc:docMk/>
          <pc:sldMk cId="2485480008" sldId="259"/>
        </pc:sldMkLst>
      </pc:sldChg>
      <pc:sldChg chg="new">
        <pc:chgData name="upon@o2.pl" userId="a350f34dc3e8aa24" providerId="LiveId" clId="{539861E5-BD30-4946-BB12-178D15C60286}" dt="2019-08-23T09:58:08.647" v="73" actId="680"/>
        <pc:sldMkLst>
          <pc:docMk/>
          <pc:sldMk cId="3002576001" sldId="260"/>
        </pc:sldMkLst>
      </pc:sldChg>
      <pc:sldChg chg="new">
        <pc:chgData name="upon@o2.pl" userId="a350f34dc3e8aa24" providerId="LiveId" clId="{539861E5-BD30-4946-BB12-178D15C60286}" dt="2019-08-23T09:58:09.156" v="74" actId="680"/>
        <pc:sldMkLst>
          <pc:docMk/>
          <pc:sldMk cId="16874324" sldId="261"/>
        </pc:sldMkLst>
      </pc:sldChg>
      <pc:sldChg chg="new">
        <pc:chgData name="upon@o2.pl" userId="a350f34dc3e8aa24" providerId="LiveId" clId="{539861E5-BD30-4946-BB12-178D15C60286}" dt="2019-08-23T09:58:10.150" v="75" actId="680"/>
        <pc:sldMkLst>
          <pc:docMk/>
          <pc:sldMk cId="1612368775" sldId="262"/>
        </pc:sldMkLst>
      </pc:sldChg>
      <pc:sldChg chg="new">
        <pc:chgData name="upon@o2.pl" userId="a350f34dc3e8aa24" providerId="LiveId" clId="{539861E5-BD30-4946-BB12-178D15C60286}" dt="2019-08-23T09:58:10.538" v="76" actId="680"/>
        <pc:sldMkLst>
          <pc:docMk/>
          <pc:sldMk cId="2697747896" sldId="263"/>
        </pc:sldMkLst>
      </pc:sldChg>
      <pc:sldChg chg="new">
        <pc:chgData name="upon@o2.pl" userId="a350f34dc3e8aa24" providerId="LiveId" clId="{539861E5-BD30-4946-BB12-178D15C60286}" dt="2019-08-23T09:58:10.995" v="77" actId="680"/>
        <pc:sldMkLst>
          <pc:docMk/>
          <pc:sldMk cId="1401003747" sldId="264"/>
        </pc:sldMkLst>
      </pc:sldChg>
      <pc:sldChg chg="new">
        <pc:chgData name="upon@o2.pl" userId="a350f34dc3e8aa24" providerId="LiveId" clId="{539861E5-BD30-4946-BB12-178D15C60286}" dt="2019-08-23T09:58:11.478" v="78" actId="680"/>
        <pc:sldMkLst>
          <pc:docMk/>
          <pc:sldMk cId="3912146399" sldId="265"/>
        </pc:sldMkLst>
      </pc:sldChg>
      <pc:sldChg chg="addSp modSp new">
        <pc:chgData name="upon@o2.pl" userId="a350f34dc3e8aa24" providerId="LiveId" clId="{539861E5-BD30-4946-BB12-178D15C60286}" dt="2019-08-23T09:59:18.209" v="122" actId="20577"/>
        <pc:sldMkLst>
          <pc:docMk/>
          <pc:sldMk cId="67368347" sldId="266"/>
        </pc:sldMkLst>
        <pc:spChg chg="add mod">
          <ac:chgData name="upon@o2.pl" userId="a350f34dc3e8aa24" providerId="LiveId" clId="{539861E5-BD30-4946-BB12-178D15C60286}" dt="2019-08-23T09:59:18.209" v="122" actId="20577"/>
          <ac:spMkLst>
            <pc:docMk/>
            <pc:sldMk cId="67368347" sldId="266"/>
            <ac:spMk id="2" creationId="{423143C9-6127-CE4C-9C10-CE9E3EB853CE}"/>
          </ac:spMkLst>
        </pc:spChg>
      </pc:sldChg>
      <pc:sldChg chg="new">
        <pc:chgData name="upon@o2.pl" userId="a350f34dc3e8aa24" providerId="LiveId" clId="{539861E5-BD30-4946-BB12-178D15C60286}" dt="2019-08-23T09:58:21.438" v="80" actId="680"/>
        <pc:sldMkLst>
          <pc:docMk/>
          <pc:sldMk cId="3066119549" sldId="267"/>
        </pc:sldMkLst>
      </pc:sldChg>
      <pc:sldChg chg="new">
        <pc:chgData name="upon@o2.pl" userId="a350f34dc3e8aa24" providerId="LiveId" clId="{539861E5-BD30-4946-BB12-178D15C60286}" dt="2019-08-23T09:59:25.176" v="123" actId="680"/>
        <pc:sldMkLst>
          <pc:docMk/>
          <pc:sldMk cId="2622442812" sldId="268"/>
        </pc:sldMkLst>
      </pc:sldChg>
      <pc:sldChg chg="new">
        <pc:chgData name="upon@o2.pl" userId="a350f34dc3e8aa24" providerId="LiveId" clId="{539861E5-BD30-4946-BB12-178D15C60286}" dt="2019-08-23T09:59:25.752" v="124" actId="680"/>
        <pc:sldMkLst>
          <pc:docMk/>
          <pc:sldMk cId="3367115421" sldId="269"/>
        </pc:sldMkLst>
      </pc:sldChg>
      <pc:sldChg chg="new">
        <pc:chgData name="upon@o2.pl" userId="a350f34dc3e8aa24" providerId="LiveId" clId="{539861E5-BD30-4946-BB12-178D15C60286}" dt="2019-08-23T09:59:26.947" v="125" actId="680"/>
        <pc:sldMkLst>
          <pc:docMk/>
          <pc:sldMk cId="1765220691" sldId="270"/>
        </pc:sldMkLst>
      </pc:sldChg>
      <pc:sldChg chg="new">
        <pc:chgData name="upon@o2.pl" userId="a350f34dc3e8aa24" providerId="LiveId" clId="{539861E5-BD30-4946-BB12-178D15C60286}" dt="2019-08-23T09:59:27.599" v="126" actId="680"/>
        <pc:sldMkLst>
          <pc:docMk/>
          <pc:sldMk cId="941846314" sldId="271"/>
        </pc:sldMkLst>
      </pc:sldChg>
      <pc:sldChg chg="new">
        <pc:chgData name="upon@o2.pl" userId="a350f34dc3e8aa24" providerId="LiveId" clId="{539861E5-BD30-4946-BB12-178D15C60286}" dt="2019-08-23T09:59:28.206" v="127" actId="680"/>
        <pc:sldMkLst>
          <pc:docMk/>
          <pc:sldMk cId="4161663884" sldId="272"/>
        </pc:sldMkLst>
      </pc:sldChg>
      <pc:sldChg chg="new">
        <pc:chgData name="upon@o2.pl" userId="a350f34dc3e8aa24" providerId="LiveId" clId="{539861E5-BD30-4946-BB12-178D15C60286}" dt="2019-08-23T09:59:34.946" v="128" actId="680"/>
        <pc:sldMkLst>
          <pc:docMk/>
          <pc:sldMk cId="3838269993" sldId="273"/>
        </pc:sldMkLst>
      </pc:sldChg>
      <pc:sldChg chg="new">
        <pc:chgData name="upon@o2.pl" userId="a350f34dc3e8aa24" providerId="LiveId" clId="{539861E5-BD30-4946-BB12-178D15C60286}" dt="2019-08-23T09:59:35.774" v="129" actId="680"/>
        <pc:sldMkLst>
          <pc:docMk/>
          <pc:sldMk cId="1742993211" sldId="274"/>
        </pc:sldMkLst>
      </pc:sldChg>
      <pc:sldChg chg="new">
        <pc:chgData name="upon@o2.pl" userId="a350f34dc3e8aa24" providerId="LiveId" clId="{539861E5-BD30-4946-BB12-178D15C60286}" dt="2019-08-23T09:59:36.458" v="130" actId="680"/>
        <pc:sldMkLst>
          <pc:docMk/>
          <pc:sldMk cId="3830224262" sldId="275"/>
        </pc:sldMkLst>
      </pc:sldChg>
      <pc:sldChg chg="addSp modSp new">
        <pc:chgData name="upon@o2.pl" userId="a350f34dc3e8aa24" providerId="LiveId" clId="{539861E5-BD30-4946-BB12-178D15C60286}" dt="2019-08-23T10:00:42.287" v="170" actId="1076"/>
        <pc:sldMkLst>
          <pc:docMk/>
          <pc:sldMk cId="1665746592" sldId="276"/>
        </pc:sldMkLst>
        <pc:spChg chg="add mod">
          <ac:chgData name="upon@o2.pl" userId="a350f34dc3e8aa24" providerId="LiveId" clId="{539861E5-BD30-4946-BB12-178D15C60286}" dt="2019-08-23T10:00:42.287" v="170" actId="1076"/>
          <ac:spMkLst>
            <pc:docMk/>
            <pc:sldMk cId="1665746592" sldId="276"/>
            <ac:spMk id="2" creationId="{175DB713-23FB-0D40-95B9-083379B930AB}"/>
          </ac:spMkLst>
        </pc:spChg>
      </pc:sldChg>
      <pc:sldChg chg="new">
        <pc:chgData name="upon@o2.pl" userId="a350f34dc3e8aa24" providerId="LiveId" clId="{539861E5-BD30-4946-BB12-178D15C60286}" dt="2019-08-23T09:59:42.824" v="132" actId="680"/>
        <pc:sldMkLst>
          <pc:docMk/>
          <pc:sldMk cId="4064186623" sldId="277"/>
        </pc:sldMkLst>
      </pc:sldChg>
    </pc:docChg>
  </pc:docChgLst>
  <pc:docChgLst>
    <pc:chgData name="upon@o2.pl" userId="a350f34dc3e8aa24" providerId="LiveId" clId="{8834F48D-7D72-A841-A943-F02E9421BC36}"/>
    <pc:docChg chg="custSel modSld addMainMaster delMainMaster">
      <pc:chgData name="upon@o2.pl" userId="a350f34dc3e8aa24" providerId="LiveId" clId="{8834F48D-7D72-A841-A943-F02E9421BC36}" dt="2019-08-23T09:51:26.036" v="142" actId="14100"/>
      <pc:docMkLst>
        <pc:docMk/>
      </pc:docMkLst>
      <pc:sldChg chg="addSp delSp modSp mod modClrScheme chgLayout">
        <pc:chgData name="upon@o2.pl" userId="a350f34dc3e8aa24" providerId="LiveId" clId="{8834F48D-7D72-A841-A943-F02E9421BC36}" dt="2019-08-23T09:51:26.036" v="142" actId="14100"/>
        <pc:sldMkLst>
          <pc:docMk/>
          <pc:sldMk cId="1298797298" sldId="256"/>
        </pc:sldMkLst>
        <pc:spChg chg="add del mod">
          <ac:chgData name="upon@o2.pl" userId="a350f34dc3e8aa24" providerId="LiveId" clId="{8834F48D-7D72-A841-A943-F02E9421BC36}" dt="2019-08-23T09:40:22.477" v="12" actId="700"/>
          <ac:spMkLst>
            <pc:docMk/>
            <pc:sldMk cId="1298797298" sldId="256"/>
            <ac:spMk id="2" creationId="{3D207827-089F-7D49-89BC-62B4E489BDA5}"/>
          </ac:spMkLst>
        </pc:spChg>
        <pc:spChg chg="add del mod">
          <ac:chgData name="upon@o2.pl" userId="a350f34dc3e8aa24" providerId="LiveId" clId="{8834F48D-7D72-A841-A943-F02E9421BC36}" dt="2019-08-23T09:40:22.477" v="12" actId="700"/>
          <ac:spMkLst>
            <pc:docMk/>
            <pc:sldMk cId="1298797298" sldId="256"/>
            <ac:spMk id="3" creationId="{C531E909-2471-334D-B641-43F967CB12ED}"/>
          </ac:spMkLst>
        </pc:spChg>
        <pc:spChg chg="add mod">
          <ac:chgData name="upon@o2.pl" userId="a350f34dc3e8aa24" providerId="LiveId" clId="{8834F48D-7D72-A841-A943-F02E9421BC36}" dt="2019-08-23T09:44:05.042" v="137" actId="20577"/>
          <ac:spMkLst>
            <pc:docMk/>
            <pc:sldMk cId="1298797298" sldId="256"/>
            <ac:spMk id="4" creationId="{74464D7D-2764-4F4E-8412-417E5DC023AC}"/>
          </ac:spMkLst>
        </pc:spChg>
        <pc:spChg chg="del">
          <ac:chgData name="upon@o2.pl" userId="a350f34dc3e8aa24" providerId="LiveId" clId="{8834F48D-7D72-A841-A943-F02E9421BC36}" dt="2019-08-23T09:36:40.616" v="0" actId="700"/>
          <ac:spMkLst>
            <pc:docMk/>
            <pc:sldMk cId="1298797298" sldId="256"/>
            <ac:spMk id="5" creationId="{FD470707-3874-AA4E-89C7-1F6A03DCEFE4}"/>
          </ac:spMkLst>
        </pc:spChg>
        <pc:spChg chg="del">
          <ac:chgData name="upon@o2.pl" userId="a350f34dc3e8aa24" providerId="LiveId" clId="{8834F48D-7D72-A841-A943-F02E9421BC36}" dt="2019-08-23T09:36:40.616" v="0" actId="700"/>
          <ac:spMkLst>
            <pc:docMk/>
            <pc:sldMk cId="1298797298" sldId="256"/>
            <ac:spMk id="7" creationId="{B41E8136-9326-B14A-9A07-66222DA68040}"/>
          </ac:spMkLst>
        </pc:spChg>
        <pc:picChg chg="add mod">
          <ac:chgData name="upon@o2.pl" userId="a350f34dc3e8aa24" providerId="LiveId" clId="{8834F48D-7D72-A841-A943-F02E9421BC36}" dt="2019-08-23T09:51:26.036" v="142" actId="14100"/>
          <ac:picMkLst>
            <pc:docMk/>
            <pc:sldMk cId="1298797298" sldId="256"/>
            <ac:picMk id="6" creationId="{5DED3B62-AA98-2F40-AD39-21DAC7DB7390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principal\trabajo\DOCUMENTOS%20JOSE%20CARLOS\Aisladas%202015\AGROPECUARIA%20GAMO\consumo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s-ES" sz="18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s-ES"/>
              <a:t>CONSUMO VS PRODUCCIÓN SOLAR</a:t>
            </a:r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0.12257905461497808"/>
          <c:y val="0.19221155574731252"/>
          <c:w val="0.8398064618919413"/>
          <c:h val="0.47555795251620925"/>
        </c:manualLayout>
      </c:layout>
      <c:lineChart>
        <c:grouping val="standard"/>
        <c:varyColors val="0"/>
        <c:ser>
          <c:idx val="0"/>
          <c:order val="0"/>
          <c:tx>
            <c:strRef>
              <c:f>Balance!$B$18</c:f>
              <c:strCache>
                <c:ptCount val="1"/>
                <c:pt idx="0">
                  <c:v>TOTAL CONSUMO ENERGÉTICO EN UN DÍA MEDIO DE CADA MES (kWh):</c:v>
                </c:pt>
              </c:strCache>
            </c:strRef>
          </c:tx>
          <c:marker>
            <c:symbol val="none"/>
          </c:marker>
          <c:dLbls>
            <c:dLbl>
              <c:idx val="0"/>
              <c:layout>
                <c:manualLayout>
                  <c:x val="-3.3125104531189185E-2"/>
                  <c:y val="2.70851759968361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B39F-4127-8E1F-880E813F90D8}"/>
                </c:ext>
              </c:extLst>
            </c:dLbl>
            <c:dLbl>
              <c:idx val="1"/>
              <c:layout>
                <c:manualLayout>
                  <c:x val="-3.4976981400192737E-2"/>
                  <c:y val="-2.00882336516446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B39F-4127-8E1F-880E813F90D8}"/>
                </c:ext>
              </c:extLst>
            </c:dLbl>
            <c:dLbl>
              <c:idx val="2"/>
              <c:layout>
                <c:manualLayout>
                  <c:x val="-3.6828807694837047E-2"/>
                  <c:y val="3.012931602727755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B39F-4127-8E1F-880E813F90D8}"/>
                </c:ext>
              </c:extLst>
            </c:dLbl>
            <c:dLbl>
              <c:idx val="3"/>
              <c:layout>
                <c:manualLayout>
                  <c:x val="-3.8603246287662818E-2"/>
                  <c:y val="2.489355497229514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B39F-4127-8E1F-880E813F90D8}"/>
                </c:ext>
              </c:extLst>
            </c:dLbl>
            <c:dLbl>
              <c:idx val="4"/>
              <c:layout>
                <c:manualLayout>
                  <c:x val="-2.1240179056457496E-2"/>
                  <c:y val="3.012931602727755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B39F-4127-8E1F-880E813F90D8}"/>
                </c:ext>
              </c:extLst>
            </c:dLbl>
            <c:dLbl>
              <c:idx val="5"/>
              <c:layout>
                <c:manualLayout>
                  <c:x val="-3.695512103014325E-2"/>
                  <c:y val="6.271861407395011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B39F-4127-8E1F-880E813F90D8}"/>
                </c:ext>
              </c:extLst>
            </c:dLbl>
            <c:dLbl>
              <c:idx val="8"/>
              <c:layout>
                <c:manualLayout>
                  <c:x val="-4.2665804623730492E-2"/>
                  <c:y val="1.186447584462911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B39F-4127-8E1F-880E813F90D8}"/>
                </c:ext>
              </c:extLst>
            </c:dLbl>
            <c:dLbl>
              <c:idx val="9"/>
              <c:layout>
                <c:manualLayout>
                  <c:x val="-3.8902763854147399E-2"/>
                  <c:y val="3.859248090442594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B39F-4127-8E1F-880E813F90D8}"/>
                </c:ext>
              </c:extLst>
            </c:dLbl>
            <c:dLbl>
              <c:idx val="10"/>
              <c:layout>
                <c:manualLayout>
                  <c:x val="-4.7939917185780521E-2"/>
                  <c:y val="1.795275590551183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B39F-4127-8E1F-880E813F90D8}"/>
                </c:ext>
              </c:extLst>
            </c:dLbl>
            <c:dLbl>
              <c:idx val="11"/>
              <c:layout>
                <c:manualLayout>
                  <c:x val="-3.1273252949365477E-2"/>
                  <c:y val="-1.55327844293435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B39F-4127-8E1F-880E813F90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s-ES"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Balance!$C$17:$N$17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Balance!$C$18:$N$18</c:f>
              <c:numCache>
                <c:formatCode>#,##0.00</c:formatCode>
                <c:ptCount val="12"/>
                <c:pt idx="0">
                  <c:v>523.83749999999952</c:v>
                </c:pt>
                <c:pt idx="1">
                  <c:v>523.83749999999952</c:v>
                </c:pt>
                <c:pt idx="2">
                  <c:v>499.83749999999981</c:v>
                </c:pt>
                <c:pt idx="3">
                  <c:v>499.83749999999981</c:v>
                </c:pt>
                <c:pt idx="4">
                  <c:v>499.83749999999981</c:v>
                </c:pt>
                <c:pt idx="5">
                  <c:v>695.93749999999966</c:v>
                </c:pt>
                <c:pt idx="6">
                  <c:v>695.93749999999966</c:v>
                </c:pt>
                <c:pt idx="7">
                  <c:v>695.93749999999966</c:v>
                </c:pt>
                <c:pt idx="8">
                  <c:v>515.83749999999952</c:v>
                </c:pt>
                <c:pt idx="9">
                  <c:v>515.83749999999952</c:v>
                </c:pt>
                <c:pt idx="10">
                  <c:v>515.83749999999952</c:v>
                </c:pt>
                <c:pt idx="11">
                  <c:v>523.83749999999952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B39F-4127-8E1F-880E813F90D8}"/>
            </c:ext>
          </c:extLst>
        </c:ser>
        <c:ser>
          <c:idx val="1"/>
          <c:order val="1"/>
          <c:tx>
            <c:strRef>
              <c:f>Balance!$B$33</c:f>
              <c:strCache>
                <c:ptCount val="1"/>
                <c:pt idx="0">
                  <c:v>TOTAL ENERGÍA GENERADA EN UN DÍA MEDIO DE CADA MES (KWH):</c:v>
                </c:pt>
              </c:strCache>
            </c:strRef>
          </c:tx>
          <c:marker>
            <c:symbol val="none"/>
          </c:marker>
          <c:dLbls>
            <c:dLbl>
              <c:idx val="0"/>
              <c:layout>
                <c:manualLayout>
                  <c:x val="-4.0251371545182303E-2"/>
                  <c:y val="6.271861407395011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B39F-4127-8E1F-880E813F90D8}"/>
                </c:ext>
              </c:extLst>
            </c:dLbl>
            <c:dLbl>
              <c:idx val="1"/>
              <c:layout>
                <c:manualLayout>
                  <c:x val="-4.0251371545182317E-2"/>
                  <c:y val="5.956652581547892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B39F-4127-8E1F-880E813F90D8}"/>
                </c:ext>
              </c:extLst>
            </c:dLbl>
            <c:dLbl>
              <c:idx val="3"/>
              <c:layout>
                <c:manualLayout>
                  <c:x val="-3.4976956113013151E-2"/>
                  <c:y val="-2.77093445511094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B39F-4127-8E1F-880E813F90D8}"/>
                </c:ext>
              </c:extLst>
            </c:dLbl>
            <c:dLbl>
              <c:idx val="4"/>
              <c:layout>
                <c:manualLayout>
                  <c:x val="-2.0958700062784431E-2"/>
                  <c:y val="-4.293028439938192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E-B39F-4127-8E1F-880E813F90D8}"/>
                </c:ext>
              </c:extLst>
            </c:dLbl>
            <c:dLbl>
              <c:idx val="5"/>
              <c:layout>
                <c:manualLayout>
                  <c:x val="-3.6073309130549118E-2"/>
                  <c:y val="-3.302048236878187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B39F-4127-8E1F-880E813F90D8}"/>
                </c:ext>
              </c:extLst>
            </c:dLbl>
            <c:dLbl>
              <c:idx val="9"/>
              <c:layout>
                <c:manualLayout>
                  <c:x val="-3.4532895996158698E-2"/>
                  <c:y val="-6.36776431314879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0-B39F-4127-8E1F-880E813F90D8}"/>
                </c:ext>
              </c:extLst>
            </c:dLbl>
            <c:dLbl>
              <c:idx val="10"/>
              <c:layout>
                <c:manualLayout>
                  <c:x val="-4.3013863069341414E-2"/>
                  <c:y val="2.35875480103994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B39F-4127-8E1F-880E813F90D8}"/>
                </c:ext>
              </c:extLst>
            </c:dLbl>
            <c:dLbl>
              <c:idx val="11"/>
              <c:layout>
                <c:manualLayout>
                  <c:x val="-4.6843872575260466E-2"/>
                  <c:y val="2.804564323076643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2-B39F-4127-8E1F-880E813F90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s-ES"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Balance!$C$17:$N$17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Balance!$C$33:$N$33</c:f>
              <c:numCache>
                <c:formatCode>#,##0.00</c:formatCode>
                <c:ptCount val="12"/>
                <c:pt idx="0">
                  <c:v>282.18239999999975</c:v>
                </c:pt>
                <c:pt idx="1">
                  <c:v>374.40000000000009</c:v>
                </c:pt>
                <c:pt idx="2">
                  <c:v>478.84800000000001</c:v>
                </c:pt>
                <c:pt idx="3">
                  <c:v>515.16480000000001</c:v>
                </c:pt>
                <c:pt idx="4">
                  <c:v>551.75040000000001</c:v>
                </c:pt>
                <c:pt idx="5">
                  <c:v>629.69280000000003</c:v>
                </c:pt>
                <c:pt idx="6">
                  <c:v>673.1712</c:v>
                </c:pt>
                <c:pt idx="7">
                  <c:v>659.94239999999968</c:v>
                </c:pt>
                <c:pt idx="8">
                  <c:v>578.47680000000003</c:v>
                </c:pt>
                <c:pt idx="9">
                  <c:v>425.03039999999964</c:v>
                </c:pt>
                <c:pt idx="10">
                  <c:v>324.38400000000007</c:v>
                </c:pt>
                <c:pt idx="11">
                  <c:v>250.9824000000001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3-B39F-4127-8E1F-880E813F90D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19368704"/>
        <c:axId val="119403264"/>
      </c:lineChart>
      <c:catAx>
        <c:axId val="119368704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 rot="-2700000" vert="horz"/>
          <a:lstStyle/>
          <a:p>
            <a:pPr>
              <a:defRPr lang="es-ES"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l-PL"/>
          </a:p>
        </c:txPr>
        <c:crossAx val="119403264"/>
        <c:crosses val="autoZero"/>
        <c:auto val="1"/>
        <c:lblAlgn val="ctr"/>
        <c:lblOffset val="100"/>
        <c:noMultiLvlLbl val="0"/>
      </c:catAx>
      <c:valAx>
        <c:axId val="119403264"/>
        <c:scaling>
          <c:orientation val="minMax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 algn="ctr">
                  <a:defRPr lang="es-ES" sz="10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s-ES"/>
                  <a:t>ENERGÍA DIARIA CONSUMIDA</a:t>
                </a:r>
              </a:p>
            </c:rich>
          </c:tx>
          <c:layout>
            <c:manualLayout>
              <c:xMode val="edge"/>
              <c:yMode val="edge"/>
              <c:x val="8.5562357857307397E-3"/>
              <c:y val="3.5052958805681204E-2"/>
            </c:manualLayout>
          </c:layout>
          <c:overlay val="0"/>
        </c:title>
        <c:numFmt formatCode="#,##0.00" sourceLinked="1"/>
        <c:majorTickMark val="out"/>
        <c:minorTickMark val="none"/>
        <c:tickLblPos val="nextTo"/>
        <c:txPr>
          <a:bodyPr rot="0" vert="horz"/>
          <a:lstStyle/>
          <a:p>
            <a:pPr>
              <a:defRPr lang="es-ES"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l-PL"/>
          </a:p>
        </c:txPr>
        <c:crossAx val="1193687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1.4568648634619073E-2"/>
          <c:y val="0.83105402604816414"/>
          <c:w val="0.52323746305506558"/>
          <c:h val="0.1445890185712608"/>
        </c:manualLayout>
      </c:layout>
      <c:overlay val="0"/>
      <c:txPr>
        <a:bodyPr/>
        <a:lstStyle/>
        <a:p>
          <a:pPr>
            <a:defRPr lang="es-ES" sz="845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pl-PL"/>
        </a:p>
      </c:txPr>
    </c:legend>
    <c:plotVisOnly val="1"/>
    <c:dispBlanksAs val="gap"/>
    <c:showDLblsOverMax val="0"/>
  </c:chart>
  <c:spPr>
    <a:solidFill>
      <a:prstClr val="white">
        <a:lumMod val="85000"/>
        <a:alpha val="90000"/>
      </a:prstClr>
    </a:solidFill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pl-PL"/>
    </a:p>
  </c:txPr>
  <c:externalData r:id="rId1">
    <c:autoUpdate val="0"/>
  </c:externalData>
</c:chartSpace>
</file>

<file path=ppt/diagrams/_rels/data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diagrams/_rels/data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diagrams/_rels/data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Relationship Id="rId4" Type="http://schemas.openxmlformats.org/officeDocument/2006/relationships/image" Target="../media/image24.jpeg"/></Relationships>
</file>

<file path=ppt/diagrams/_rels/data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image" Target="../media/image25.png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diagrams/_rels/data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image" Target="../media/image31.png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diagrams/_rels/data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image" Target="../media/image37.jpeg"/></Relationships>
</file>

<file path=ppt/diagrams/_rels/data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Relationship Id="rId4" Type="http://schemas.openxmlformats.org/officeDocument/2006/relationships/image" Target="../media/image43.jpeg"/></Relationships>
</file>

<file path=ppt/diagrams/_rels/data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image" Target="../media/image44.jpeg"/><Relationship Id="rId4" Type="http://schemas.openxmlformats.org/officeDocument/2006/relationships/image" Target="../media/image47.jpeg"/></Relationships>
</file>

<file path=ppt/diagrams/_rels/drawing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diagrams/_rels/drawing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diagrams/_rels/drawing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Relationship Id="rId4" Type="http://schemas.openxmlformats.org/officeDocument/2006/relationships/image" Target="../media/image24.jpeg"/></Relationships>
</file>

<file path=ppt/diagrams/_rels/drawing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image" Target="../media/image25.png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diagrams/_rels/drawing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image" Target="../media/image31.png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diagrams/_rels/drawing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image" Target="../media/image37.jpeg"/></Relationships>
</file>

<file path=ppt/diagrams/_rels/drawing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Relationship Id="rId4" Type="http://schemas.openxmlformats.org/officeDocument/2006/relationships/image" Target="../media/image43.jpeg"/></Relationships>
</file>

<file path=ppt/diagrams/_rels/drawing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image" Target="../media/image44.jpeg"/><Relationship Id="rId4" Type="http://schemas.openxmlformats.org/officeDocument/2006/relationships/image" Target="../media/image4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5CF72E-E98A-40CB-B106-D79825E54BAE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9FD87270-7A01-41ED-B1BF-E6407FEE842C}">
      <dgm:prSet phldrT="[Tekst]"/>
      <dgm:spPr/>
      <dgm:t>
        <a:bodyPr/>
        <a:lstStyle/>
        <a:p>
          <a:r>
            <a:rPr lang="pl-PL" dirty="0" smtClean="0"/>
            <a:t>1.Geneza pomysłu</a:t>
          </a:r>
          <a:endParaRPr lang="pl-PL" dirty="0"/>
        </a:p>
      </dgm:t>
    </dgm:pt>
    <dgm:pt modelId="{EB7449CB-6BEC-4C51-BBAD-7F6224ABB127}" type="parTrans" cxnId="{CF0D3EED-B1E8-40E2-B1B4-E2B9594BE8B8}">
      <dgm:prSet/>
      <dgm:spPr/>
      <dgm:t>
        <a:bodyPr/>
        <a:lstStyle/>
        <a:p>
          <a:endParaRPr lang="pl-PL"/>
        </a:p>
      </dgm:t>
    </dgm:pt>
    <dgm:pt modelId="{E5F09F3D-D3F4-405A-BC5B-6B20746A5C19}" type="sibTrans" cxnId="{CF0D3EED-B1E8-40E2-B1B4-E2B9594BE8B8}">
      <dgm:prSet/>
      <dgm:spPr/>
      <dgm:t>
        <a:bodyPr/>
        <a:lstStyle/>
        <a:p>
          <a:endParaRPr lang="pl-PL"/>
        </a:p>
      </dgm:t>
    </dgm:pt>
    <dgm:pt modelId="{EDE721FE-852A-4F2C-BD66-3FE1E12A2BFF}">
      <dgm:prSet phldrT="[Tekst]"/>
      <dgm:spPr/>
      <dgm:t>
        <a:bodyPr/>
        <a:lstStyle/>
        <a:p>
          <a:r>
            <a:rPr lang="pl-PL" dirty="0" smtClean="0"/>
            <a:t>2.Założenia wyjazdu</a:t>
          </a:r>
          <a:endParaRPr lang="pl-PL" dirty="0"/>
        </a:p>
      </dgm:t>
    </dgm:pt>
    <dgm:pt modelId="{91CF1EEC-8833-424E-8D3D-8CC3348E37B6}" type="parTrans" cxnId="{3C2D387A-B71A-4847-B7A7-DD91E914A1DE}">
      <dgm:prSet/>
      <dgm:spPr/>
      <dgm:t>
        <a:bodyPr/>
        <a:lstStyle/>
        <a:p>
          <a:endParaRPr lang="pl-PL"/>
        </a:p>
      </dgm:t>
    </dgm:pt>
    <dgm:pt modelId="{FA619C1D-C369-450A-967A-D0783EA80D31}" type="sibTrans" cxnId="{3C2D387A-B71A-4847-B7A7-DD91E914A1DE}">
      <dgm:prSet/>
      <dgm:spPr/>
      <dgm:t>
        <a:bodyPr/>
        <a:lstStyle/>
        <a:p>
          <a:endParaRPr lang="pl-PL"/>
        </a:p>
      </dgm:t>
    </dgm:pt>
    <dgm:pt modelId="{4061BC93-10D0-47CC-97B1-51CBE72E3761}">
      <dgm:prSet phldrT="[Tekst]"/>
      <dgm:spPr/>
      <dgm:t>
        <a:bodyPr/>
        <a:lstStyle/>
        <a:p>
          <a:r>
            <a:rPr lang="pl-PL" dirty="0" smtClean="0"/>
            <a:t>3.Realizacja wyjazdu i problemy</a:t>
          </a:r>
          <a:endParaRPr lang="pl-PL" dirty="0"/>
        </a:p>
      </dgm:t>
    </dgm:pt>
    <dgm:pt modelId="{F1CEC3C9-7B28-4EE3-9EE5-B56203F152F8}" type="parTrans" cxnId="{3F1141B8-9754-46BC-BE03-8B3096E59E65}">
      <dgm:prSet/>
      <dgm:spPr/>
      <dgm:t>
        <a:bodyPr/>
        <a:lstStyle/>
        <a:p>
          <a:endParaRPr lang="pl-PL"/>
        </a:p>
      </dgm:t>
    </dgm:pt>
    <dgm:pt modelId="{67E7A832-8383-457E-905E-7B6D552D1CAE}" type="sibTrans" cxnId="{3F1141B8-9754-46BC-BE03-8B3096E59E65}">
      <dgm:prSet/>
      <dgm:spPr/>
      <dgm:t>
        <a:bodyPr/>
        <a:lstStyle/>
        <a:p>
          <a:endParaRPr lang="pl-PL"/>
        </a:p>
      </dgm:t>
    </dgm:pt>
    <dgm:pt modelId="{62FE2983-3114-4A6A-9EAE-AD3CB768BCC0}">
      <dgm:prSet phldrT="[Tekst]"/>
      <dgm:spPr/>
      <dgm:t>
        <a:bodyPr/>
        <a:lstStyle/>
        <a:p>
          <a:r>
            <a:rPr lang="pl-PL" dirty="0" smtClean="0"/>
            <a:t>4.Rezultaty wyjazdu</a:t>
          </a:r>
          <a:endParaRPr lang="pl-PL" dirty="0"/>
        </a:p>
      </dgm:t>
    </dgm:pt>
    <dgm:pt modelId="{8B8CD4B7-2AB7-42D8-A0C4-8A46A08B352D}" type="parTrans" cxnId="{A0DEFEEF-BDDF-4AAD-B8E2-722C678FD36B}">
      <dgm:prSet/>
      <dgm:spPr/>
      <dgm:t>
        <a:bodyPr/>
        <a:lstStyle/>
        <a:p>
          <a:endParaRPr lang="pl-PL"/>
        </a:p>
      </dgm:t>
    </dgm:pt>
    <dgm:pt modelId="{6283FEDF-90F8-4826-AE71-64DA61BD0C11}" type="sibTrans" cxnId="{A0DEFEEF-BDDF-4AAD-B8E2-722C678FD36B}">
      <dgm:prSet/>
      <dgm:spPr/>
      <dgm:t>
        <a:bodyPr/>
        <a:lstStyle/>
        <a:p>
          <a:endParaRPr lang="pl-PL"/>
        </a:p>
      </dgm:t>
    </dgm:pt>
    <dgm:pt modelId="{CD0D69A6-0C2A-468C-B7F9-6430F334EEEC}">
      <dgm:prSet phldrT="[Tekst]"/>
      <dgm:spPr/>
      <dgm:t>
        <a:bodyPr/>
        <a:lstStyle/>
        <a:p>
          <a:r>
            <a:rPr lang="pl-PL" dirty="0" smtClean="0"/>
            <a:t>5.Wpływ na Szkołę i nowe projekty</a:t>
          </a:r>
          <a:endParaRPr lang="pl-PL" dirty="0"/>
        </a:p>
      </dgm:t>
    </dgm:pt>
    <dgm:pt modelId="{DCABD68A-BCA7-44EB-B92B-60DB4C3D4295}" type="parTrans" cxnId="{8BE2C303-FD36-490B-A2F7-E990395A729A}">
      <dgm:prSet/>
      <dgm:spPr/>
      <dgm:t>
        <a:bodyPr/>
        <a:lstStyle/>
        <a:p>
          <a:endParaRPr lang="pl-PL"/>
        </a:p>
      </dgm:t>
    </dgm:pt>
    <dgm:pt modelId="{D8BABCD0-92B3-40D2-B1DF-60E7A70FB2BF}" type="sibTrans" cxnId="{8BE2C303-FD36-490B-A2F7-E990395A729A}">
      <dgm:prSet/>
      <dgm:spPr/>
      <dgm:t>
        <a:bodyPr/>
        <a:lstStyle/>
        <a:p>
          <a:endParaRPr lang="pl-PL"/>
        </a:p>
      </dgm:t>
    </dgm:pt>
    <dgm:pt modelId="{BFE50B03-559F-4831-99BA-8268C014F747}" type="pres">
      <dgm:prSet presAssocID="{0B5CF72E-E98A-40CB-B106-D79825E54BA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5BED7A49-CC12-494E-8D33-9FB930DE4C6D}" type="pres">
      <dgm:prSet presAssocID="{9FD87270-7A01-41ED-B1BF-E6407FEE842C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534756D-7FF6-452D-9757-CE5E47B8BE22}" type="pres">
      <dgm:prSet presAssocID="{E5F09F3D-D3F4-405A-BC5B-6B20746A5C19}" presName="sibTrans" presStyleCnt="0"/>
      <dgm:spPr/>
    </dgm:pt>
    <dgm:pt modelId="{A0F9CE72-1612-457E-9CB9-3F8D8E45EE07}" type="pres">
      <dgm:prSet presAssocID="{EDE721FE-852A-4F2C-BD66-3FE1E12A2BFF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CBC275A-BCC8-4754-961A-5005A3F5C769}" type="pres">
      <dgm:prSet presAssocID="{FA619C1D-C369-450A-967A-D0783EA80D31}" presName="sibTrans" presStyleCnt="0"/>
      <dgm:spPr/>
    </dgm:pt>
    <dgm:pt modelId="{6B6FC157-2403-476B-9335-6B574A68455F}" type="pres">
      <dgm:prSet presAssocID="{4061BC93-10D0-47CC-97B1-51CBE72E3761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F780324-F1AC-4AC0-BE3D-9ACC7021575A}" type="pres">
      <dgm:prSet presAssocID="{67E7A832-8383-457E-905E-7B6D552D1CAE}" presName="sibTrans" presStyleCnt="0"/>
      <dgm:spPr/>
    </dgm:pt>
    <dgm:pt modelId="{7486AD65-2E17-4C2B-B8B2-1E2A137FE4AC}" type="pres">
      <dgm:prSet presAssocID="{62FE2983-3114-4A6A-9EAE-AD3CB768BCC0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DF4CDED-E444-41FE-BAFE-C3ECCAE1DDCE}" type="pres">
      <dgm:prSet presAssocID="{6283FEDF-90F8-4826-AE71-64DA61BD0C11}" presName="sibTrans" presStyleCnt="0"/>
      <dgm:spPr/>
    </dgm:pt>
    <dgm:pt modelId="{46C0F619-4835-49C5-8F9F-B069526C65C8}" type="pres">
      <dgm:prSet presAssocID="{CD0D69A6-0C2A-468C-B7F9-6430F334EEEC}" presName="node" presStyleLbl="node1" presStyleIdx="4" presStyleCnt="5" custLinFactNeighborX="-652" custLinFactNeighborY="-1127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3F1141B8-9754-46BC-BE03-8B3096E59E65}" srcId="{0B5CF72E-E98A-40CB-B106-D79825E54BAE}" destId="{4061BC93-10D0-47CC-97B1-51CBE72E3761}" srcOrd="2" destOrd="0" parTransId="{F1CEC3C9-7B28-4EE3-9EE5-B56203F152F8}" sibTransId="{67E7A832-8383-457E-905E-7B6D552D1CAE}"/>
    <dgm:cxn modelId="{3D813783-D9B8-49C1-9FED-9638686E6F70}" type="presOf" srcId="{4061BC93-10D0-47CC-97B1-51CBE72E3761}" destId="{6B6FC157-2403-476B-9335-6B574A68455F}" srcOrd="0" destOrd="0" presId="urn:microsoft.com/office/officeart/2005/8/layout/default"/>
    <dgm:cxn modelId="{8BE2C303-FD36-490B-A2F7-E990395A729A}" srcId="{0B5CF72E-E98A-40CB-B106-D79825E54BAE}" destId="{CD0D69A6-0C2A-468C-B7F9-6430F334EEEC}" srcOrd="4" destOrd="0" parTransId="{DCABD68A-BCA7-44EB-B92B-60DB4C3D4295}" sibTransId="{D8BABCD0-92B3-40D2-B1DF-60E7A70FB2BF}"/>
    <dgm:cxn modelId="{3C2D387A-B71A-4847-B7A7-DD91E914A1DE}" srcId="{0B5CF72E-E98A-40CB-B106-D79825E54BAE}" destId="{EDE721FE-852A-4F2C-BD66-3FE1E12A2BFF}" srcOrd="1" destOrd="0" parTransId="{91CF1EEC-8833-424E-8D3D-8CC3348E37B6}" sibTransId="{FA619C1D-C369-450A-967A-D0783EA80D31}"/>
    <dgm:cxn modelId="{3C87A111-2646-4199-AFA7-04A6F9CD47D5}" type="presOf" srcId="{EDE721FE-852A-4F2C-BD66-3FE1E12A2BFF}" destId="{A0F9CE72-1612-457E-9CB9-3F8D8E45EE07}" srcOrd="0" destOrd="0" presId="urn:microsoft.com/office/officeart/2005/8/layout/default"/>
    <dgm:cxn modelId="{CF0D3EED-B1E8-40E2-B1B4-E2B9594BE8B8}" srcId="{0B5CF72E-E98A-40CB-B106-D79825E54BAE}" destId="{9FD87270-7A01-41ED-B1BF-E6407FEE842C}" srcOrd="0" destOrd="0" parTransId="{EB7449CB-6BEC-4C51-BBAD-7F6224ABB127}" sibTransId="{E5F09F3D-D3F4-405A-BC5B-6B20746A5C19}"/>
    <dgm:cxn modelId="{2EF3C3BC-C41A-4D71-9D52-2FD700BFB9DE}" type="presOf" srcId="{0B5CF72E-E98A-40CB-B106-D79825E54BAE}" destId="{BFE50B03-559F-4831-99BA-8268C014F747}" srcOrd="0" destOrd="0" presId="urn:microsoft.com/office/officeart/2005/8/layout/default"/>
    <dgm:cxn modelId="{101AF28A-9A71-4781-B26D-DE76951093AA}" type="presOf" srcId="{9FD87270-7A01-41ED-B1BF-E6407FEE842C}" destId="{5BED7A49-CC12-494E-8D33-9FB930DE4C6D}" srcOrd="0" destOrd="0" presId="urn:microsoft.com/office/officeart/2005/8/layout/default"/>
    <dgm:cxn modelId="{A0DEFEEF-BDDF-4AAD-B8E2-722C678FD36B}" srcId="{0B5CF72E-E98A-40CB-B106-D79825E54BAE}" destId="{62FE2983-3114-4A6A-9EAE-AD3CB768BCC0}" srcOrd="3" destOrd="0" parTransId="{8B8CD4B7-2AB7-42D8-A0C4-8A46A08B352D}" sibTransId="{6283FEDF-90F8-4826-AE71-64DA61BD0C11}"/>
    <dgm:cxn modelId="{EE4E2F53-A075-44AB-B7FD-1D67432AD759}" type="presOf" srcId="{62FE2983-3114-4A6A-9EAE-AD3CB768BCC0}" destId="{7486AD65-2E17-4C2B-B8B2-1E2A137FE4AC}" srcOrd="0" destOrd="0" presId="urn:microsoft.com/office/officeart/2005/8/layout/default"/>
    <dgm:cxn modelId="{17D235B1-C945-434E-AA85-F56239806911}" type="presOf" srcId="{CD0D69A6-0C2A-468C-B7F9-6430F334EEEC}" destId="{46C0F619-4835-49C5-8F9F-B069526C65C8}" srcOrd="0" destOrd="0" presId="urn:microsoft.com/office/officeart/2005/8/layout/default"/>
    <dgm:cxn modelId="{DBED8B77-1B5B-4CA6-8B41-257C892B7BCC}" type="presParOf" srcId="{BFE50B03-559F-4831-99BA-8268C014F747}" destId="{5BED7A49-CC12-494E-8D33-9FB930DE4C6D}" srcOrd="0" destOrd="0" presId="urn:microsoft.com/office/officeart/2005/8/layout/default"/>
    <dgm:cxn modelId="{2D3AA240-0DF1-4397-955A-C7963FA6E78D}" type="presParOf" srcId="{BFE50B03-559F-4831-99BA-8268C014F747}" destId="{B534756D-7FF6-452D-9757-CE5E47B8BE22}" srcOrd="1" destOrd="0" presId="urn:microsoft.com/office/officeart/2005/8/layout/default"/>
    <dgm:cxn modelId="{BDA56316-1A6D-44F2-9DF2-635B4A32B1E5}" type="presParOf" srcId="{BFE50B03-559F-4831-99BA-8268C014F747}" destId="{A0F9CE72-1612-457E-9CB9-3F8D8E45EE07}" srcOrd="2" destOrd="0" presId="urn:microsoft.com/office/officeart/2005/8/layout/default"/>
    <dgm:cxn modelId="{DAFAF828-5DBB-4347-BB8D-E38F91531BF5}" type="presParOf" srcId="{BFE50B03-559F-4831-99BA-8268C014F747}" destId="{CCBC275A-BCC8-4754-961A-5005A3F5C769}" srcOrd="3" destOrd="0" presId="urn:microsoft.com/office/officeart/2005/8/layout/default"/>
    <dgm:cxn modelId="{48E4B3C2-A3C8-46A8-AEC4-B874D52BD4F9}" type="presParOf" srcId="{BFE50B03-559F-4831-99BA-8268C014F747}" destId="{6B6FC157-2403-476B-9335-6B574A68455F}" srcOrd="4" destOrd="0" presId="urn:microsoft.com/office/officeart/2005/8/layout/default"/>
    <dgm:cxn modelId="{2E03286C-C5C3-4A7F-AE4B-3046C0864341}" type="presParOf" srcId="{BFE50B03-559F-4831-99BA-8268C014F747}" destId="{9F780324-F1AC-4AC0-BE3D-9ACC7021575A}" srcOrd="5" destOrd="0" presId="urn:microsoft.com/office/officeart/2005/8/layout/default"/>
    <dgm:cxn modelId="{9FDCDF76-FCD5-42FC-AB3E-E50BC6171CB6}" type="presParOf" srcId="{BFE50B03-559F-4831-99BA-8268C014F747}" destId="{7486AD65-2E17-4C2B-B8B2-1E2A137FE4AC}" srcOrd="6" destOrd="0" presId="urn:microsoft.com/office/officeart/2005/8/layout/default"/>
    <dgm:cxn modelId="{8FEBDF28-9A41-47D7-B160-25127689C618}" type="presParOf" srcId="{BFE50B03-559F-4831-99BA-8268C014F747}" destId="{3DF4CDED-E444-41FE-BAFE-C3ECCAE1DDCE}" srcOrd="7" destOrd="0" presId="urn:microsoft.com/office/officeart/2005/8/layout/default"/>
    <dgm:cxn modelId="{81E3F4C3-A738-41DA-B0AB-DC11CF52A428}" type="presParOf" srcId="{BFE50B03-559F-4831-99BA-8268C014F747}" destId="{46C0F619-4835-49C5-8F9F-B069526C65C8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FB39A21-C090-4C3F-B970-CE61EAB1A56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768280BA-6297-4236-BCC3-963406236B7F}">
      <dgm:prSet phldrT="[Tekst]"/>
      <dgm:spPr/>
      <dgm:t>
        <a:bodyPr/>
        <a:lstStyle/>
        <a:p>
          <a:r>
            <a:rPr lang="pl-PL" dirty="0" smtClean="0"/>
            <a:t>Cele dla kadry, szkoły, środowiska lokalnego</a:t>
          </a:r>
          <a:endParaRPr lang="pl-PL" dirty="0"/>
        </a:p>
      </dgm:t>
    </dgm:pt>
    <dgm:pt modelId="{E292607C-0D84-4169-AE24-930101CACA74}" type="parTrans" cxnId="{0F361D46-DE1B-4959-809C-C929E5A9C9D6}">
      <dgm:prSet/>
      <dgm:spPr/>
      <dgm:t>
        <a:bodyPr/>
        <a:lstStyle/>
        <a:p>
          <a:endParaRPr lang="pl-PL"/>
        </a:p>
      </dgm:t>
    </dgm:pt>
    <dgm:pt modelId="{6D9E7010-8EA7-4BD5-AFEB-4D3D90423E5D}" type="sibTrans" cxnId="{0F361D46-DE1B-4959-809C-C929E5A9C9D6}">
      <dgm:prSet/>
      <dgm:spPr/>
      <dgm:t>
        <a:bodyPr/>
        <a:lstStyle/>
        <a:p>
          <a:endParaRPr lang="pl-PL"/>
        </a:p>
      </dgm:t>
    </dgm:pt>
    <dgm:pt modelId="{467C3BC6-06D8-41EF-A7D9-5A55C73B584A}">
      <dgm:prSet phldrT="[Tekst]"/>
      <dgm:spPr/>
      <dgm:t>
        <a:bodyPr/>
        <a:lstStyle/>
        <a:p>
          <a:r>
            <a:rPr lang="pl-PL" dirty="0" smtClean="0"/>
            <a:t>Cele wynikały z analizy potrzeb rozwojowych Szkoły </a:t>
          </a:r>
          <a:endParaRPr lang="pl-PL" dirty="0"/>
        </a:p>
      </dgm:t>
    </dgm:pt>
    <dgm:pt modelId="{632547ED-98DF-4679-A694-C69B37747D9A}" type="parTrans" cxnId="{16004BF8-8572-48BB-91F2-D539CB4F3F81}">
      <dgm:prSet/>
      <dgm:spPr/>
      <dgm:t>
        <a:bodyPr/>
        <a:lstStyle/>
        <a:p>
          <a:endParaRPr lang="pl-PL"/>
        </a:p>
      </dgm:t>
    </dgm:pt>
    <dgm:pt modelId="{6B0F0CFD-9729-4C78-AC9A-62D0CFF58145}" type="sibTrans" cxnId="{16004BF8-8572-48BB-91F2-D539CB4F3F81}">
      <dgm:prSet/>
      <dgm:spPr/>
      <dgm:t>
        <a:bodyPr/>
        <a:lstStyle/>
        <a:p>
          <a:endParaRPr lang="pl-PL"/>
        </a:p>
      </dgm:t>
    </dgm:pt>
    <dgm:pt modelId="{C93C7C70-A0ED-48B6-A010-BF3621188A6C}">
      <dgm:prSet phldrT="[Tekst]"/>
      <dgm:spPr/>
      <dgm:t>
        <a:bodyPr/>
        <a:lstStyle/>
        <a:p>
          <a:r>
            <a:rPr lang="pl-PL" dirty="0" smtClean="0"/>
            <a:t>Wzmocnienie prestiżu Szkoły i nowych kierunków kształcenia zawodowego </a:t>
          </a:r>
          <a:endParaRPr lang="pl-PL" dirty="0"/>
        </a:p>
      </dgm:t>
    </dgm:pt>
    <dgm:pt modelId="{06829C72-76B0-4295-9311-3F593E15B071}" type="parTrans" cxnId="{A6066192-0F7A-40D5-83D0-FCA9C0221DDF}">
      <dgm:prSet/>
      <dgm:spPr/>
      <dgm:t>
        <a:bodyPr/>
        <a:lstStyle/>
        <a:p>
          <a:endParaRPr lang="pl-PL"/>
        </a:p>
      </dgm:t>
    </dgm:pt>
    <dgm:pt modelId="{9CB1DA2C-8C62-439E-8D75-FDC431B9E7C7}" type="sibTrans" cxnId="{A6066192-0F7A-40D5-83D0-FCA9C0221DDF}">
      <dgm:prSet/>
      <dgm:spPr/>
      <dgm:t>
        <a:bodyPr/>
        <a:lstStyle/>
        <a:p>
          <a:endParaRPr lang="pl-PL"/>
        </a:p>
      </dgm:t>
    </dgm:pt>
    <dgm:pt modelId="{84166EAA-E746-4939-911D-FBE47C963008}">
      <dgm:prSet phldrT="[Tekst]"/>
      <dgm:spPr/>
      <dgm:t>
        <a:bodyPr/>
        <a:lstStyle/>
        <a:p>
          <a:r>
            <a:rPr lang="pl-PL" dirty="0" smtClean="0"/>
            <a:t>Rozpoczęcie współpracy międzynarodowej w zakresie doskonalenia zawodowego nauczycieli ze Szkoły   </a:t>
          </a:r>
          <a:endParaRPr lang="pl-PL" dirty="0"/>
        </a:p>
      </dgm:t>
    </dgm:pt>
    <dgm:pt modelId="{EE42BF8E-257D-4A57-9B08-E5FD4E5BB2C7}" type="parTrans" cxnId="{F8CB21F4-B590-40D9-9DB5-2737F56111AA}">
      <dgm:prSet/>
      <dgm:spPr/>
      <dgm:t>
        <a:bodyPr/>
        <a:lstStyle/>
        <a:p>
          <a:endParaRPr lang="pl-PL"/>
        </a:p>
      </dgm:t>
    </dgm:pt>
    <dgm:pt modelId="{CE7FBFB4-0D32-41F9-BE46-2498DB77A0CF}" type="sibTrans" cxnId="{F8CB21F4-B590-40D9-9DB5-2737F56111AA}">
      <dgm:prSet/>
      <dgm:spPr/>
      <dgm:t>
        <a:bodyPr/>
        <a:lstStyle/>
        <a:p>
          <a:endParaRPr lang="pl-PL"/>
        </a:p>
      </dgm:t>
    </dgm:pt>
    <dgm:pt modelId="{999944D2-1D06-4D52-8B97-FA092C854EB4}" type="pres">
      <dgm:prSet presAssocID="{5FB39A21-C090-4C3F-B970-CE61EAB1A56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9F843592-1FBF-418E-85F5-100D15BFA737}" type="pres">
      <dgm:prSet presAssocID="{768280BA-6297-4236-BCC3-963406236B7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AFA27CB2-B2E0-4006-93E1-80A436DFC79C}" type="pres">
      <dgm:prSet presAssocID="{768280BA-6297-4236-BCC3-963406236B7F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C739412-54FA-494B-88F5-201E9B86BFE5}" type="pres">
      <dgm:prSet presAssocID="{C93C7C70-A0ED-48B6-A010-BF3621188A6C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E03ACB5-7647-4032-919F-C3DD818F64AE}" type="pres">
      <dgm:prSet presAssocID="{C93C7C70-A0ED-48B6-A010-BF3621188A6C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EB991AFE-28A4-4BBF-8C3D-0163121A3205}" type="presOf" srcId="{C93C7C70-A0ED-48B6-A010-BF3621188A6C}" destId="{7C739412-54FA-494B-88F5-201E9B86BFE5}" srcOrd="0" destOrd="0" presId="urn:microsoft.com/office/officeart/2005/8/layout/vList2"/>
    <dgm:cxn modelId="{0F361D46-DE1B-4959-809C-C929E5A9C9D6}" srcId="{5FB39A21-C090-4C3F-B970-CE61EAB1A56F}" destId="{768280BA-6297-4236-BCC3-963406236B7F}" srcOrd="0" destOrd="0" parTransId="{E292607C-0D84-4169-AE24-930101CACA74}" sibTransId="{6D9E7010-8EA7-4BD5-AFEB-4D3D90423E5D}"/>
    <dgm:cxn modelId="{8C3F986E-719E-4BB5-A80F-5C6C82CF4A00}" type="presOf" srcId="{84166EAA-E746-4939-911D-FBE47C963008}" destId="{8E03ACB5-7647-4032-919F-C3DD818F64AE}" srcOrd="0" destOrd="0" presId="urn:microsoft.com/office/officeart/2005/8/layout/vList2"/>
    <dgm:cxn modelId="{6C976390-EF6A-4A9C-BC3A-246D2EFE4D87}" type="presOf" srcId="{768280BA-6297-4236-BCC3-963406236B7F}" destId="{9F843592-1FBF-418E-85F5-100D15BFA737}" srcOrd="0" destOrd="0" presId="urn:microsoft.com/office/officeart/2005/8/layout/vList2"/>
    <dgm:cxn modelId="{983F0665-49E9-495A-8842-17A786CD785A}" type="presOf" srcId="{5FB39A21-C090-4C3F-B970-CE61EAB1A56F}" destId="{999944D2-1D06-4D52-8B97-FA092C854EB4}" srcOrd="0" destOrd="0" presId="urn:microsoft.com/office/officeart/2005/8/layout/vList2"/>
    <dgm:cxn modelId="{F8CB21F4-B590-40D9-9DB5-2737F56111AA}" srcId="{C93C7C70-A0ED-48B6-A010-BF3621188A6C}" destId="{84166EAA-E746-4939-911D-FBE47C963008}" srcOrd="0" destOrd="0" parTransId="{EE42BF8E-257D-4A57-9B08-E5FD4E5BB2C7}" sibTransId="{CE7FBFB4-0D32-41F9-BE46-2498DB77A0CF}"/>
    <dgm:cxn modelId="{16004BF8-8572-48BB-91F2-D539CB4F3F81}" srcId="{768280BA-6297-4236-BCC3-963406236B7F}" destId="{467C3BC6-06D8-41EF-A7D9-5A55C73B584A}" srcOrd="0" destOrd="0" parTransId="{632547ED-98DF-4679-A694-C69B37747D9A}" sibTransId="{6B0F0CFD-9729-4C78-AC9A-62D0CFF58145}"/>
    <dgm:cxn modelId="{C8F7DA88-D660-49F5-BE7F-7C90CE0EA5A2}" type="presOf" srcId="{467C3BC6-06D8-41EF-A7D9-5A55C73B584A}" destId="{AFA27CB2-B2E0-4006-93E1-80A436DFC79C}" srcOrd="0" destOrd="0" presId="urn:microsoft.com/office/officeart/2005/8/layout/vList2"/>
    <dgm:cxn modelId="{A6066192-0F7A-40D5-83D0-FCA9C0221DDF}" srcId="{5FB39A21-C090-4C3F-B970-CE61EAB1A56F}" destId="{C93C7C70-A0ED-48B6-A010-BF3621188A6C}" srcOrd="1" destOrd="0" parTransId="{06829C72-76B0-4295-9311-3F593E15B071}" sibTransId="{9CB1DA2C-8C62-439E-8D75-FDC431B9E7C7}"/>
    <dgm:cxn modelId="{52C749C4-436A-4896-82B0-4223646641D2}" type="presParOf" srcId="{999944D2-1D06-4D52-8B97-FA092C854EB4}" destId="{9F843592-1FBF-418E-85F5-100D15BFA737}" srcOrd="0" destOrd="0" presId="urn:microsoft.com/office/officeart/2005/8/layout/vList2"/>
    <dgm:cxn modelId="{3B915866-43D7-4A46-ABB1-24D0FBFD32E2}" type="presParOf" srcId="{999944D2-1D06-4D52-8B97-FA092C854EB4}" destId="{AFA27CB2-B2E0-4006-93E1-80A436DFC79C}" srcOrd="1" destOrd="0" presId="urn:microsoft.com/office/officeart/2005/8/layout/vList2"/>
    <dgm:cxn modelId="{766FEE3A-08A4-4DEB-86DF-9B6189E7B49F}" type="presParOf" srcId="{999944D2-1D06-4D52-8B97-FA092C854EB4}" destId="{7C739412-54FA-494B-88F5-201E9B86BFE5}" srcOrd="2" destOrd="0" presId="urn:microsoft.com/office/officeart/2005/8/layout/vList2"/>
    <dgm:cxn modelId="{0C401399-269C-4753-B0E0-14E21110A690}" type="presParOf" srcId="{999944D2-1D06-4D52-8B97-FA092C854EB4}" destId="{8E03ACB5-7647-4032-919F-C3DD818F64AE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B940449-5DB3-4B6B-AD67-CA91F6059525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1B92A222-EC17-4734-8681-4A08E1C0776C}">
      <dgm:prSet phldrT="[Tekst]"/>
      <dgm:spPr/>
      <dgm:t>
        <a:bodyPr/>
        <a:lstStyle/>
        <a:p>
          <a:r>
            <a:rPr lang="pl-PL" dirty="0" smtClean="0"/>
            <a:t>Cele główne</a:t>
          </a:r>
          <a:endParaRPr lang="pl-PL" dirty="0"/>
        </a:p>
      </dgm:t>
    </dgm:pt>
    <dgm:pt modelId="{39207392-4160-40FF-B171-496185CB29C3}" type="parTrans" cxnId="{BCCD066B-06B4-41EF-8BB7-B905D69F7CD1}">
      <dgm:prSet/>
      <dgm:spPr/>
      <dgm:t>
        <a:bodyPr/>
        <a:lstStyle/>
        <a:p>
          <a:endParaRPr lang="pl-PL"/>
        </a:p>
      </dgm:t>
    </dgm:pt>
    <dgm:pt modelId="{BCAA36E7-1E88-4361-BB2A-3D77F7A76F82}" type="sibTrans" cxnId="{BCCD066B-06B4-41EF-8BB7-B905D69F7CD1}">
      <dgm:prSet/>
      <dgm:spPr/>
      <dgm:t>
        <a:bodyPr/>
        <a:lstStyle/>
        <a:p>
          <a:endParaRPr lang="pl-PL"/>
        </a:p>
      </dgm:t>
    </dgm:pt>
    <dgm:pt modelId="{06B23A3D-2E5F-42EC-B01C-F55C7A2B029D}">
      <dgm:prSet phldrT="[Tekst]"/>
      <dgm:spPr/>
      <dgm:t>
        <a:bodyPr/>
        <a:lstStyle/>
        <a:p>
          <a:r>
            <a:rPr lang="pl-PL" dirty="0" smtClean="0"/>
            <a:t>Wspieranie doskonalenia zawodowego kadry przez udział nauczycieli w </a:t>
          </a:r>
          <a:r>
            <a:rPr lang="pl-PL" dirty="0" err="1" smtClean="0"/>
            <a:t>job</a:t>
          </a:r>
          <a:r>
            <a:rPr lang="pl-PL" dirty="0" smtClean="0"/>
            <a:t> </a:t>
          </a:r>
          <a:r>
            <a:rPr lang="pl-PL" dirty="0" err="1" smtClean="0"/>
            <a:t>shadowing</a:t>
          </a:r>
          <a:r>
            <a:rPr lang="pl-PL" dirty="0" smtClean="0"/>
            <a:t>   w  firmach w Hiszpanii</a:t>
          </a:r>
          <a:endParaRPr lang="pl-PL" dirty="0"/>
        </a:p>
      </dgm:t>
    </dgm:pt>
    <dgm:pt modelId="{55472EC5-9286-4F3A-B869-4F0599607EC1}" type="parTrans" cxnId="{FADD1380-C632-4B0C-95C3-CC6A32FB4BB4}">
      <dgm:prSet/>
      <dgm:spPr/>
      <dgm:t>
        <a:bodyPr/>
        <a:lstStyle/>
        <a:p>
          <a:endParaRPr lang="pl-PL"/>
        </a:p>
      </dgm:t>
    </dgm:pt>
    <dgm:pt modelId="{6B6BA637-C8E2-4150-B47D-ED3EAF4008CF}" type="sibTrans" cxnId="{FADD1380-C632-4B0C-95C3-CC6A32FB4BB4}">
      <dgm:prSet/>
      <dgm:spPr/>
      <dgm:t>
        <a:bodyPr/>
        <a:lstStyle/>
        <a:p>
          <a:endParaRPr lang="pl-PL"/>
        </a:p>
      </dgm:t>
    </dgm:pt>
    <dgm:pt modelId="{85036270-F831-418A-A3C5-45BD8C99E318}">
      <dgm:prSet phldrT="[Tekst]"/>
      <dgm:spPr/>
      <dgm:t>
        <a:bodyPr/>
        <a:lstStyle/>
        <a:p>
          <a:r>
            <a:rPr lang="pl-PL" dirty="0" smtClean="0"/>
            <a:t>Podniesienie prestiżu szkoły i promocja w środowisku lokalnym, regionie, kraju i UE</a:t>
          </a:r>
          <a:endParaRPr lang="pl-PL" dirty="0"/>
        </a:p>
      </dgm:t>
    </dgm:pt>
    <dgm:pt modelId="{2816DE2B-46D8-424D-A4E3-044AB0D540FF}" type="parTrans" cxnId="{9939D120-9985-4130-995B-AF7D20BA3A10}">
      <dgm:prSet/>
      <dgm:spPr/>
      <dgm:t>
        <a:bodyPr/>
        <a:lstStyle/>
        <a:p>
          <a:endParaRPr lang="pl-PL"/>
        </a:p>
      </dgm:t>
    </dgm:pt>
    <dgm:pt modelId="{87A60DB3-4C8A-45A4-9E86-2232506A121A}" type="sibTrans" cxnId="{9939D120-9985-4130-995B-AF7D20BA3A10}">
      <dgm:prSet/>
      <dgm:spPr/>
      <dgm:t>
        <a:bodyPr/>
        <a:lstStyle/>
        <a:p>
          <a:endParaRPr lang="pl-PL"/>
        </a:p>
      </dgm:t>
    </dgm:pt>
    <dgm:pt modelId="{6BAD920B-A1F5-4224-88E4-B2C77488F504}">
      <dgm:prSet phldrT="[Tekst]"/>
      <dgm:spPr/>
      <dgm:t>
        <a:bodyPr/>
        <a:lstStyle/>
        <a:p>
          <a:r>
            <a:rPr lang="pl-PL" dirty="0" smtClean="0"/>
            <a:t>Cele szczegółowe </a:t>
          </a:r>
          <a:endParaRPr lang="pl-PL" dirty="0"/>
        </a:p>
      </dgm:t>
    </dgm:pt>
    <dgm:pt modelId="{0FB826DA-6FB7-4E54-BFA2-6186B572B542}" type="parTrans" cxnId="{7CFFE0B5-6390-405A-B96C-94D7FE826515}">
      <dgm:prSet/>
      <dgm:spPr/>
      <dgm:t>
        <a:bodyPr/>
        <a:lstStyle/>
        <a:p>
          <a:endParaRPr lang="pl-PL"/>
        </a:p>
      </dgm:t>
    </dgm:pt>
    <dgm:pt modelId="{C791D450-504F-4999-83C2-551A9FCFED40}" type="sibTrans" cxnId="{7CFFE0B5-6390-405A-B96C-94D7FE826515}">
      <dgm:prSet/>
      <dgm:spPr/>
      <dgm:t>
        <a:bodyPr/>
        <a:lstStyle/>
        <a:p>
          <a:endParaRPr lang="pl-PL"/>
        </a:p>
      </dgm:t>
    </dgm:pt>
    <dgm:pt modelId="{AC423964-ECC5-428E-9D65-91E7BE8A9D81}">
      <dgm:prSet phldrT="[Tekst]"/>
      <dgm:spPr/>
      <dgm:t>
        <a:bodyPr/>
        <a:lstStyle/>
        <a:p>
          <a:r>
            <a:rPr lang="pl-PL" dirty="0" smtClean="0"/>
            <a:t>Poprawa kompetencji kadry, jakości pracy i metod uczenia </a:t>
          </a:r>
          <a:endParaRPr lang="pl-PL" dirty="0"/>
        </a:p>
      </dgm:t>
    </dgm:pt>
    <dgm:pt modelId="{699C128A-5A9C-40CA-A2E7-C7F4DB562927}" type="parTrans" cxnId="{76771881-C15B-42B0-B78B-E2BD6499DE0B}">
      <dgm:prSet/>
      <dgm:spPr/>
      <dgm:t>
        <a:bodyPr/>
        <a:lstStyle/>
        <a:p>
          <a:endParaRPr lang="pl-PL"/>
        </a:p>
      </dgm:t>
    </dgm:pt>
    <dgm:pt modelId="{7BD32FB2-24C6-4160-BA9D-450141959490}" type="sibTrans" cxnId="{76771881-C15B-42B0-B78B-E2BD6499DE0B}">
      <dgm:prSet/>
      <dgm:spPr/>
      <dgm:t>
        <a:bodyPr/>
        <a:lstStyle/>
        <a:p>
          <a:endParaRPr lang="pl-PL"/>
        </a:p>
      </dgm:t>
    </dgm:pt>
    <dgm:pt modelId="{E10DC912-64ED-4BC2-8AFD-D3C9794DFF3A}">
      <dgm:prSet phldrT="[Tekst]"/>
      <dgm:spPr/>
      <dgm:t>
        <a:bodyPr/>
        <a:lstStyle/>
        <a:p>
          <a:r>
            <a:rPr lang="pl-PL" dirty="0" smtClean="0"/>
            <a:t>Zrozumienie różnych systemów i praktyk, strategii edukacyjnych w krajach UE, inicjowanie zmian i otwarcia na szerszą  współpracę</a:t>
          </a:r>
          <a:endParaRPr lang="pl-PL" dirty="0"/>
        </a:p>
      </dgm:t>
    </dgm:pt>
    <dgm:pt modelId="{26AD3CB4-9668-43E5-8629-2AAB14342289}" type="parTrans" cxnId="{7443D83F-4338-4219-B401-064BEB512258}">
      <dgm:prSet/>
      <dgm:spPr/>
      <dgm:t>
        <a:bodyPr/>
        <a:lstStyle/>
        <a:p>
          <a:endParaRPr lang="pl-PL"/>
        </a:p>
      </dgm:t>
    </dgm:pt>
    <dgm:pt modelId="{E2CE2A92-D730-4886-929B-E66523D5A02A}" type="sibTrans" cxnId="{7443D83F-4338-4219-B401-064BEB512258}">
      <dgm:prSet/>
      <dgm:spPr/>
      <dgm:t>
        <a:bodyPr/>
        <a:lstStyle/>
        <a:p>
          <a:endParaRPr lang="pl-PL"/>
        </a:p>
      </dgm:t>
    </dgm:pt>
    <dgm:pt modelId="{C5A677E8-DEEF-4278-8D29-770CEAE40915}">
      <dgm:prSet phldrT="[Tekst]"/>
      <dgm:spPr/>
      <dgm:t>
        <a:bodyPr/>
        <a:lstStyle/>
        <a:p>
          <a:r>
            <a:rPr lang="pl-PL" dirty="0" smtClean="0"/>
            <a:t>Cele szczegółowe</a:t>
          </a:r>
          <a:endParaRPr lang="pl-PL" dirty="0"/>
        </a:p>
      </dgm:t>
    </dgm:pt>
    <dgm:pt modelId="{25FF5C1E-41F6-45F0-813A-73B166E54B10}" type="parTrans" cxnId="{226DBD9C-BC62-4A98-8769-09656F801188}">
      <dgm:prSet/>
      <dgm:spPr/>
      <dgm:t>
        <a:bodyPr/>
        <a:lstStyle/>
        <a:p>
          <a:endParaRPr lang="pl-PL"/>
        </a:p>
      </dgm:t>
    </dgm:pt>
    <dgm:pt modelId="{4C28D956-FB16-4DEB-99A5-D5913BF7B2F1}" type="sibTrans" cxnId="{226DBD9C-BC62-4A98-8769-09656F801188}">
      <dgm:prSet/>
      <dgm:spPr/>
      <dgm:t>
        <a:bodyPr/>
        <a:lstStyle/>
        <a:p>
          <a:endParaRPr lang="pl-PL"/>
        </a:p>
      </dgm:t>
    </dgm:pt>
    <dgm:pt modelId="{38193D0E-B7B6-4225-9454-0220CD2F29F8}">
      <dgm:prSet phldrT="[Tekst]"/>
      <dgm:spPr/>
      <dgm:t>
        <a:bodyPr/>
        <a:lstStyle/>
        <a:p>
          <a:r>
            <a:rPr lang="pl-PL" dirty="0" smtClean="0"/>
            <a:t>Poprawa znajomości języków obcych , zwiększenie świadomości międzykulturowej </a:t>
          </a:r>
          <a:endParaRPr lang="pl-PL" dirty="0"/>
        </a:p>
      </dgm:t>
    </dgm:pt>
    <dgm:pt modelId="{52788DC9-224B-4FB8-9413-0D8B7DB8CDA3}" type="parTrans" cxnId="{9ED171CE-8AF4-4F2F-9B94-CAE18B031156}">
      <dgm:prSet/>
      <dgm:spPr/>
      <dgm:t>
        <a:bodyPr/>
        <a:lstStyle/>
        <a:p>
          <a:endParaRPr lang="pl-PL"/>
        </a:p>
      </dgm:t>
    </dgm:pt>
    <dgm:pt modelId="{E46D8524-486A-49C6-A625-E597D819C402}" type="sibTrans" cxnId="{9ED171CE-8AF4-4F2F-9B94-CAE18B031156}">
      <dgm:prSet/>
      <dgm:spPr/>
      <dgm:t>
        <a:bodyPr/>
        <a:lstStyle/>
        <a:p>
          <a:endParaRPr lang="pl-PL"/>
        </a:p>
      </dgm:t>
    </dgm:pt>
    <dgm:pt modelId="{BA2F52BA-852B-40E8-9A2B-911309BD5AD6}">
      <dgm:prSet phldrT="[Tekst]"/>
      <dgm:spPr/>
      <dgm:t>
        <a:bodyPr/>
        <a:lstStyle/>
        <a:p>
          <a:r>
            <a:rPr lang="pl-PL" dirty="0" smtClean="0"/>
            <a:t>Wzrost znaczenia szkoły jako placówki oferującej wysoką jakość kształcenia</a:t>
          </a:r>
          <a:endParaRPr lang="pl-PL" dirty="0"/>
        </a:p>
      </dgm:t>
    </dgm:pt>
    <dgm:pt modelId="{27B75466-21CC-4ADA-B886-8680553131CB}" type="parTrans" cxnId="{7D58206E-64B6-49A7-9865-25932BFF409C}">
      <dgm:prSet/>
      <dgm:spPr/>
      <dgm:t>
        <a:bodyPr/>
        <a:lstStyle/>
        <a:p>
          <a:endParaRPr lang="pl-PL"/>
        </a:p>
      </dgm:t>
    </dgm:pt>
    <dgm:pt modelId="{D4773361-B699-427E-BFB0-FA6A52E9C0B6}" type="sibTrans" cxnId="{7D58206E-64B6-49A7-9865-25932BFF409C}">
      <dgm:prSet/>
      <dgm:spPr/>
      <dgm:t>
        <a:bodyPr/>
        <a:lstStyle/>
        <a:p>
          <a:endParaRPr lang="pl-PL"/>
        </a:p>
      </dgm:t>
    </dgm:pt>
    <dgm:pt modelId="{42D1CDA6-528C-4AD8-910A-8ED4C2D7DC70}">
      <dgm:prSet phldrT="[Tekst]"/>
      <dgm:spPr/>
      <dgm:t>
        <a:bodyPr/>
        <a:lstStyle/>
        <a:p>
          <a:r>
            <a:rPr lang="pl-PL" dirty="0" smtClean="0"/>
            <a:t>Zrozumienie synergii między edukacją formalną, szkoleniem i rynkiem pracy , wzrost motywacji do pracy i doskonalenia po  </a:t>
          </a:r>
          <a:r>
            <a:rPr lang="pl-PL" dirty="0" err="1" smtClean="0"/>
            <a:t>mobilnościach</a:t>
          </a:r>
          <a:endParaRPr lang="pl-PL" dirty="0"/>
        </a:p>
      </dgm:t>
    </dgm:pt>
    <dgm:pt modelId="{FDBFD110-C6C8-44BB-B5AF-0D27A441B5AF}" type="parTrans" cxnId="{3D3563DB-1173-4810-A3AA-5741F4AA1E0E}">
      <dgm:prSet/>
      <dgm:spPr/>
    </dgm:pt>
    <dgm:pt modelId="{7684C287-8EBD-461C-B672-08443A1C02A3}" type="sibTrans" cxnId="{3D3563DB-1173-4810-A3AA-5741F4AA1E0E}">
      <dgm:prSet/>
      <dgm:spPr/>
    </dgm:pt>
    <dgm:pt modelId="{3A16BE4E-D606-4CB0-9417-28A82EF9FBAF}" type="pres">
      <dgm:prSet presAssocID="{7B940449-5DB3-4B6B-AD67-CA91F605952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E44BC123-AF33-44F8-92B4-83A5B47F22E5}" type="pres">
      <dgm:prSet presAssocID="{1B92A222-EC17-4734-8681-4A08E1C0776C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C42E458-50AA-44F8-B57A-67570CE787A3}" type="pres">
      <dgm:prSet presAssocID="{BCAA36E7-1E88-4361-BB2A-3D77F7A76F82}" presName="sibTrans" presStyleCnt="0"/>
      <dgm:spPr/>
    </dgm:pt>
    <dgm:pt modelId="{F04E2E56-D8B5-4016-8183-AD83D4A3D7FC}" type="pres">
      <dgm:prSet presAssocID="{6BAD920B-A1F5-4224-88E4-B2C77488F504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D900933-BC46-42D7-8C4E-B1D516E31F1D}" type="pres">
      <dgm:prSet presAssocID="{C791D450-504F-4999-83C2-551A9FCFED40}" presName="sibTrans" presStyleCnt="0"/>
      <dgm:spPr/>
    </dgm:pt>
    <dgm:pt modelId="{D04673FD-0CE9-41B7-A2A3-12F5840C621C}" type="pres">
      <dgm:prSet presAssocID="{C5A677E8-DEEF-4278-8D29-770CEAE40915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76771881-C15B-42B0-B78B-E2BD6499DE0B}" srcId="{6BAD920B-A1F5-4224-88E4-B2C77488F504}" destId="{AC423964-ECC5-428E-9D65-91E7BE8A9D81}" srcOrd="0" destOrd="0" parTransId="{699C128A-5A9C-40CA-A2E7-C7F4DB562927}" sibTransId="{7BD32FB2-24C6-4160-BA9D-450141959490}"/>
    <dgm:cxn modelId="{FD993BF0-483B-4D9F-A5DE-40FA0D5A7903}" type="presOf" srcId="{C5A677E8-DEEF-4278-8D29-770CEAE40915}" destId="{D04673FD-0CE9-41B7-A2A3-12F5840C621C}" srcOrd="0" destOrd="0" presId="urn:microsoft.com/office/officeart/2005/8/layout/hList6"/>
    <dgm:cxn modelId="{7D58206E-64B6-49A7-9865-25932BFF409C}" srcId="{C5A677E8-DEEF-4278-8D29-770CEAE40915}" destId="{BA2F52BA-852B-40E8-9A2B-911309BD5AD6}" srcOrd="2" destOrd="0" parTransId="{27B75466-21CC-4ADA-B886-8680553131CB}" sibTransId="{D4773361-B699-427E-BFB0-FA6A52E9C0B6}"/>
    <dgm:cxn modelId="{783EBF16-747B-4FAC-85AE-63AA0CEFA969}" type="presOf" srcId="{7B940449-5DB3-4B6B-AD67-CA91F6059525}" destId="{3A16BE4E-D606-4CB0-9417-28A82EF9FBAF}" srcOrd="0" destOrd="0" presId="urn:microsoft.com/office/officeart/2005/8/layout/hList6"/>
    <dgm:cxn modelId="{7443D83F-4338-4219-B401-064BEB512258}" srcId="{6BAD920B-A1F5-4224-88E4-B2C77488F504}" destId="{E10DC912-64ED-4BC2-8AFD-D3C9794DFF3A}" srcOrd="1" destOrd="0" parTransId="{26AD3CB4-9668-43E5-8629-2AAB14342289}" sibTransId="{E2CE2A92-D730-4886-929B-E66523D5A02A}"/>
    <dgm:cxn modelId="{3D3563DB-1173-4810-A3AA-5741F4AA1E0E}" srcId="{C5A677E8-DEEF-4278-8D29-770CEAE40915}" destId="{42D1CDA6-528C-4AD8-910A-8ED4C2D7DC70}" srcOrd="1" destOrd="0" parTransId="{FDBFD110-C6C8-44BB-B5AF-0D27A441B5AF}" sibTransId="{7684C287-8EBD-461C-B672-08443A1C02A3}"/>
    <dgm:cxn modelId="{934CCC25-712A-487D-A63D-8D245C980310}" type="presOf" srcId="{42D1CDA6-528C-4AD8-910A-8ED4C2D7DC70}" destId="{D04673FD-0CE9-41B7-A2A3-12F5840C621C}" srcOrd="0" destOrd="2" presId="urn:microsoft.com/office/officeart/2005/8/layout/hList6"/>
    <dgm:cxn modelId="{FADD1380-C632-4B0C-95C3-CC6A32FB4BB4}" srcId="{1B92A222-EC17-4734-8681-4A08E1C0776C}" destId="{06B23A3D-2E5F-42EC-B01C-F55C7A2B029D}" srcOrd="0" destOrd="0" parTransId="{55472EC5-9286-4F3A-B869-4F0599607EC1}" sibTransId="{6B6BA637-C8E2-4150-B47D-ED3EAF4008CF}"/>
    <dgm:cxn modelId="{FD601E4D-CEF0-4928-B220-AF8AB0E424E1}" type="presOf" srcId="{AC423964-ECC5-428E-9D65-91E7BE8A9D81}" destId="{F04E2E56-D8B5-4016-8183-AD83D4A3D7FC}" srcOrd="0" destOrd="1" presId="urn:microsoft.com/office/officeart/2005/8/layout/hList6"/>
    <dgm:cxn modelId="{BCCD066B-06B4-41EF-8BB7-B905D69F7CD1}" srcId="{7B940449-5DB3-4B6B-AD67-CA91F6059525}" destId="{1B92A222-EC17-4734-8681-4A08E1C0776C}" srcOrd="0" destOrd="0" parTransId="{39207392-4160-40FF-B171-496185CB29C3}" sibTransId="{BCAA36E7-1E88-4361-BB2A-3D77F7A76F82}"/>
    <dgm:cxn modelId="{F00C16FE-6C78-496C-8628-98D54C3ADE95}" type="presOf" srcId="{85036270-F831-418A-A3C5-45BD8C99E318}" destId="{E44BC123-AF33-44F8-92B4-83A5B47F22E5}" srcOrd="0" destOrd="2" presId="urn:microsoft.com/office/officeart/2005/8/layout/hList6"/>
    <dgm:cxn modelId="{F13F1A17-1118-45D4-8B4F-0F83BB070DE5}" type="presOf" srcId="{38193D0E-B7B6-4225-9454-0220CD2F29F8}" destId="{D04673FD-0CE9-41B7-A2A3-12F5840C621C}" srcOrd="0" destOrd="1" presId="urn:microsoft.com/office/officeart/2005/8/layout/hList6"/>
    <dgm:cxn modelId="{7CFFE0B5-6390-405A-B96C-94D7FE826515}" srcId="{7B940449-5DB3-4B6B-AD67-CA91F6059525}" destId="{6BAD920B-A1F5-4224-88E4-B2C77488F504}" srcOrd="1" destOrd="0" parTransId="{0FB826DA-6FB7-4E54-BFA2-6186B572B542}" sibTransId="{C791D450-504F-4999-83C2-551A9FCFED40}"/>
    <dgm:cxn modelId="{B928076E-ECC1-497D-A524-BB9A491FD108}" type="presOf" srcId="{06B23A3D-2E5F-42EC-B01C-F55C7A2B029D}" destId="{E44BC123-AF33-44F8-92B4-83A5B47F22E5}" srcOrd="0" destOrd="1" presId="urn:microsoft.com/office/officeart/2005/8/layout/hList6"/>
    <dgm:cxn modelId="{9ED171CE-8AF4-4F2F-9B94-CAE18B031156}" srcId="{C5A677E8-DEEF-4278-8D29-770CEAE40915}" destId="{38193D0E-B7B6-4225-9454-0220CD2F29F8}" srcOrd="0" destOrd="0" parTransId="{52788DC9-224B-4FB8-9413-0D8B7DB8CDA3}" sibTransId="{E46D8524-486A-49C6-A625-E597D819C402}"/>
    <dgm:cxn modelId="{EE8C305B-643A-45CC-90D7-A35515433309}" type="presOf" srcId="{E10DC912-64ED-4BC2-8AFD-D3C9794DFF3A}" destId="{F04E2E56-D8B5-4016-8183-AD83D4A3D7FC}" srcOrd="0" destOrd="2" presId="urn:microsoft.com/office/officeart/2005/8/layout/hList6"/>
    <dgm:cxn modelId="{EEB75856-89F5-49E4-9C4A-EE112015D870}" type="presOf" srcId="{6BAD920B-A1F5-4224-88E4-B2C77488F504}" destId="{F04E2E56-D8B5-4016-8183-AD83D4A3D7FC}" srcOrd="0" destOrd="0" presId="urn:microsoft.com/office/officeart/2005/8/layout/hList6"/>
    <dgm:cxn modelId="{226DBD9C-BC62-4A98-8769-09656F801188}" srcId="{7B940449-5DB3-4B6B-AD67-CA91F6059525}" destId="{C5A677E8-DEEF-4278-8D29-770CEAE40915}" srcOrd="2" destOrd="0" parTransId="{25FF5C1E-41F6-45F0-813A-73B166E54B10}" sibTransId="{4C28D956-FB16-4DEB-99A5-D5913BF7B2F1}"/>
    <dgm:cxn modelId="{6CBD7219-DEB1-45E1-AE2F-DAFC94CDEC1A}" type="presOf" srcId="{1B92A222-EC17-4734-8681-4A08E1C0776C}" destId="{E44BC123-AF33-44F8-92B4-83A5B47F22E5}" srcOrd="0" destOrd="0" presId="urn:microsoft.com/office/officeart/2005/8/layout/hList6"/>
    <dgm:cxn modelId="{9939D120-9985-4130-995B-AF7D20BA3A10}" srcId="{1B92A222-EC17-4734-8681-4A08E1C0776C}" destId="{85036270-F831-418A-A3C5-45BD8C99E318}" srcOrd="1" destOrd="0" parTransId="{2816DE2B-46D8-424D-A4E3-044AB0D540FF}" sibTransId="{87A60DB3-4C8A-45A4-9E86-2232506A121A}"/>
    <dgm:cxn modelId="{03B16929-DF61-404D-B197-335FAB2F2596}" type="presOf" srcId="{BA2F52BA-852B-40E8-9A2B-911309BD5AD6}" destId="{D04673FD-0CE9-41B7-A2A3-12F5840C621C}" srcOrd="0" destOrd="3" presId="urn:microsoft.com/office/officeart/2005/8/layout/hList6"/>
    <dgm:cxn modelId="{B7144627-7EC1-40FE-86EA-A17E9274FB6F}" type="presParOf" srcId="{3A16BE4E-D606-4CB0-9417-28A82EF9FBAF}" destId="{E44BC123-AF33-44F8-92B4-83A5B47F22E5}" srcOrd="0" destOrd="0" presId="urn:microsoft.com/office/officeart/2005/8/layout/hList6"/>
    <dgm:cxn modelId="{9580E561-88E0-4BFF-8B10-390F7D920B07}" type="presParOf" srcId="{3A16BE4E-D606-4CB0-9417-28A82EF9FBAF}" destId="{CC42E458-50AA-44F8-B57A-67570CE787A3}" srcOrd="1" destOrd="0" presId="urn:microsoft.com/office/officeart/2005/8/layout/hList6"/>
    <dgm:cxn modelId="{333FC8D3-2733-4815-9F74-6861613D9EF7}" type="presParOf" srcId="{3A16BE4E-D606-4CB0-9417-28A82EF9FBAF}" destId="{F04E2E56-D8B5-4016-8183-AD83D4A3D7FC}" srcOrd="2" destOrd="0" presId="urn:microsoft.com/office/officeart/2005/8/layout/hList6"/>
    <dgm:cxn modelId="{314C6894-90DC-4942-BAD7-05493E874931}" type="presParOf" srcId="{3A16BE4E-D606-4CB0-9417-28A82EF9FBAF}" destId="{FD900933-BC46-42D7-8C4E-B1D516E31F1D}" srcOrd="3" destOrd="0" presId="urn:microsoft.com/office/officeart/2005/8/layout/hList6"/>
    <dgm:cxn modelId="{C47769A3-F152-48C2-856E-01A437517CA4}" type="presParOf" srcId="{3A16BE4E-D606-4CB0-9417-28A82EF9FBAF}" destId="{D04673FD-0CE9-41B7-A2A3-12F5840C621C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CAE762A-D1DB-4F59-923F-813530DB808B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1FC88274-030A-4B09-AFAC-15F31A95537B}">
      <dgm:prSet phldrT="[Tekst]"/>
      <dgm:spPr/>
      <dgm:t>
        <a:bodyPr/>
        <a:lstStyle/>
        <a:p>
          <a:r>
            <a:rPr lang="pl-PL" dirty="0" smtClean="0"/>
            <a:t>Salamanka, Hiszpania</a:t>
          </a:r>
          <a:endParaRPr lang="pl-PL" dirty="0"/>
        </a:p>
      </dgm:t>
    </dgm:pt>
    <dgm:pt modelId="{3A42220D-55FD-4A6E-84FF-9FF5AA23198B}" type="parTrans" cxnId="{FCC19AD4-7804-414A-AC27-3229989B4400}">
      <dgm:prSet/>
      <dgm:spPr/>
      <dgm:t>
        <a:bodyPr/>
        <a:lstStyle/>
        <a:p>
          <a:endParaRPr lang="pl-PL"/>
        </a:p>
      </dgm:t>
    </dgm:pt>
    <dgm:pt modelId="{18D91BAA-3EC4-4214-83EA-ACFBC6FCF1BC}" type="sibTrans" cxnId="{FCC19AD4-7804-414A-AC27-3229989B4400}">
      <dgm:prSet/>
      <dgm:spPr/>
      <dgm:t>
        <a:bodyPr/>
        <a:lstStyle/>
        <a:p>
          <a:endParaRPr lang="pl-PL"/>
        </a:p>
      </dgm:t>
    </dgm:pt>
    <dgm:pt modelId="{F6F6CB87-F1F9-4818-B743-94583B30FF8A}">
      <dgm:prSet phldrT="[Tekst]"/>
      <dgm:spPr/>
      <dgm:t>
        <a:bodyPr/>
        <a:lstStyle/>
        <a:p>
          <a:r>
            <a:rPr lang="pl-PL" dirty="0" smtClean="0"/>
            <a:t>Doświadczenie w branży OZE</a:t>
          </a:r>
          <a:endParaRPr lang="pl-PL" dirty="0"/>
        </a:p>
      </dgm:t>
    </dgm:pt>
    <dgm:pt modelId="{65DD6145-60F3-464D-A1F0-07F247C872AD}" type="parTrans" cxnId="{BFB59A58-D0C8-4065-BFD6-E822962FE391}">
      <dgm:prSet/>
      <dgm:spPr/>
      <dgm:t>
        <a:bodyPr/>
        <a:lstStyle/>
        <a:p>
          <a:endParaRPr lang="pl-PL"/>
        </a:p>
      </dgm:t>
    </dgm:pt>
    <dgm:pt modelId="{AA206D02-7BDB-404B-863A-5316ACD832B2}" type="sibTrans" cxnId="{BFB59A58-D0C8-4065-BFD6-E822962FE391}">
      <dgm:prSet/>
      <dgm:spPr/>
      <dgm:t>
        <a:bodyPr/>
        <a:lstStyle/>
        <a:p>
          <a:endParaRPr lang="pl-PL"/>
        </a:p>
      </dgm:t>
    </dgm:pt>
    <dgm:pt modelId="{39E5BB56-C37F-46ED-8160-F4BB5F0DA777}">
      <dgm:prSet phldrT="[Tekst]"/>
      <dgm:spPr/>
      <dgm:t>
        <a:bodyPr/>
        <a:lstStyle/>
        <a:p>
          <a:r>
            <a:rPr lang="pl-PL" dirty="0" smtClean="0"/>
            <a:t>Gamo </a:t>
          </a:r>
          <a:r>
            <a:rPr lang="pl-PL" dirty="0" err="1" smtClean="0"/>
            <a:t>Energias</a:t>
          </a:r>
          <a:r>
            <a:rPr lang="pl-PL" dirty="0" smtClean="0"/>
            <a:t> –firma prywatna, inwestor i wykonawca działający  w branży od 2004 roku</a:t>
          </a:r>
          <a:endParaRPr lang="pl-PL" dirty="0"/>
        </a:p>
      </dgm:t>
    </dgm:pt>
    <dgm:pt modelId="{910E75EA-443D-4409-A584-F214B4C0C7C4}" type="parTrans" cxnId="{3F39AFDA-5FAF-4D2A-8057-7A998DB9BC36}">
      <dgm:prSet/>
      <dgm:spPr/>
      <dgm:t>
        <a:bodyPr/>
        <a:lstStyle/>
        <a:p>
          <a:endParaRPr lang="pl-PL"/>
        </a:p>
      </dgm:t>
    </dgm:pt>
    <dgm:pt modelId="{B45287DC-1729-4903-A628-7AB58CA5C3F9}" type="sibTrans" cxnId="{3F39AFDA-5FAF-4D2A-8057-7A998DB9BC36}">
      <dgm:prSet/>
      <dgm:spPr/>
      <dgm:t>
        <a:bodyPr/>
        <a:lstStyle/>
        <a:p>
          <a:endParaRPr lang="pl-PL"/>
        </a:p>
      </dgm:t>
    </dgm:pt>
    <dgm:pt modelId="{B1AC306F-0C49-49F3-9F07-E6972A08F344}">
      <dgm:prSet phldrT="[Tekst]"/>
      <dgm:spPr/>
      <dgm:t>
        <a:bodyPr/>
        <a:lstStyle/>
        <a:p>
          <a:r>
            <a:rPr lang="pl-PL" dirty="0" smtClean="0"/>
            <a:t>Okres ferii zimowych</a:t>
          </a:r>
          <a:endParaRPr lang="pl-PL" dirty="0"/>
        </a:p>
      </dgm:t>
    </dgm:pt>
    <dgm:pt modelId="{98F95518-46E2-4B1E-A47E-93D24DBE5EBE}" type="parTrans" cxnId="{7EC2947E-D8E6-4EE7-BB9A-6B589AD6F0BC}">
      <dgm:prSet/>
      <dgm:spPr/>
      <dgm:t>
        <a:bodyPr/>
        <a:lstStyle/>
        <a:p>
          <a:endParaRPr lang="pl-PL"/>
        </a:p>
      </dgm:t>
    </dgm:pt>
    <dgm:pt modelId="{F701DF02-68C4-4539-9A0F-39355DB4D56F}" type="sibTrans" cxnId="{7EC2947E-D8E6-4EE7-BB9A-6B589AD6F0BC}">
      <dgm:prSet/>
      <dgm:spPr/>
      <dgm:t>
        <a:bodyPr/>
        <a:lstStyle/>
        <a:p>
          <a:endParaRPr lang="pl-PL"/>
        </a:p>
      </dgm:t>
    </dgm:pt>
    <dgm:pt modelId="{6B435237-0D00-471D-AA6D-C23689F6DC90}">
      <dgm:prSet phldrT="[Tekst]"/>
      <dgm:spPr/>
      <dgm:t>
        <a:bodyPr/>
        <a:lstStyle/>
        <a:p>
          <a:r>
            <a:rPr lang="pl-PL" dirty="0" smtClean="0"/>
            <a:t>5 dni, +2 dni na dojazd(12.02-17.02.2017)</a:t>
          </a:r>
          <a:endParaRPr lang="pl-PL" dirty="0"/>
        </a:p>
      </dgm:t>
    </dgm:pt>
    <dgm:pt modelId="{01D69130-9058-4A41-99DC-B207B1A058CC}" type="parTrans" cxnId="{12F54F6C-F946-453F-AFBD-621E99B91CAE}">
      <dgm:prSet/>
      <dgm:spPr/>
      <dgm:t>
        <a:bodyPr/>
        <a:lstStyle/>
        <a:p>
          <a:endParaRPr lang="pl-PL"/>
        </a:p>
      </dgm:t>
    </dgm:pt>
    <dgm:pt modelId="{0503F6DA-1470-4C4C-ABDB-86FA0691B379}" type="sibTrans" cxnId="{12F54F6C-F946-453F-AFBD-621E99B91CAE}">
      <dgm:prSet/>
      <dgm:spPr/>
      <dgm:t>
        <a:bodyPr/>
        <a:lstStyle/>
        <a:p>
          <a:endParaRPr lang="pl-PL"/>
        </a:p>
      </dgm:t>
    </dgm:pt>
    <dgm:pt modelId="{F6394630-A85E-4910-BEB9-D56625844710}">
      <dgm:prSet phldrT="[Tekst]"/>
      <dgm:spPr/>
      <dgm:t>
        <a:bodyPr/>
        <a:lstStyle/>
        <a:p>
          <a:r>
            <a:rPr lang="pl-PL" dirty="0" smtClean="0"/>
            <a:t>Okres dogodny dla firmy Gamo </a:t>
          </a:r>
          <a:r>
            <a:rPr lang="pl-PL" dirty="0" err="1" smtClean="0"/>
            <a:t>Energias</a:t>
          </a:r>
          <a:endParaRPr lang="pl-PL" dirty="0"/>
        </a:p>
      </dgm:t>
    </dgm:pt>
    <dgm:pt modelId="{B632E878-2CFF-4ABF-9991-8EDA172DEAAD}" type="parTrans" cxnId="{C6477227-D0E5-4EBD-8825-91726578EC3E}">
      <dgm:prSet/>
      <dgm:spPr/>
      <dgm:t>
        <a:bodyPr/>
        <a:lstStyle/>
        <a:p>
          <a:endParaRPr lang="pl-PL"/>
        </a:p>
      </dgm:t>
    </dgm:pt>
    <dgm:pt modelId="{6E05E45C-5512-4406-93C7-7EA7C8FD7C37}" type="sibTrans" cxnId="{C6477227-D0E5-4EBD-8825-91726578EC3E}">
      <dgm:prSet/>
      <dgm:spPr/>
      <dgm:t>
        <a:bodyPr/>
        <a:lstStyle/>
        <a:p>
          <a:endParaRPr lang="pl-PL"/>
        </a:p>
      </dgm:t>
    </dgm:pt>
    <dgm:pt modelId="{5C4B57C7-E7F9-4EF3-A610-350EE91BE608}">
      <dgm:prSet phldrT="[Tekst]"/>
      <dgm:spPr/>
      <dgm:t>
        <a:bodyPr/>
        <a:lstStyle/>
        <a:p>
          <a:r>
            <a:rPr lang="pl-PL" dirty="0" smtClean="0"/>
            <a:t>Program </a:t>
          </a:r>
          <a:r>
            <a:rPr lang="pl-PL" dirty="0" err="1" smtClean="0"/>
            <a:t>job</a:t>
          </a:r>
          <a:r>
            <a:rPr lang="pl-PL" dirty="0" smtClean="0"/>
            <a:t> </a:t>
          </a:r>
          <a:r>
            <a:rPr lang="pl-PL" dirty="0" err="1" smtClean="0"/>
            <a:t>shadowing</a:t>
          </a:r>
          <a:r>
            <a:rPr lang="pl-PL" dirty="0" smtClean="0"/>
            <a:t> i kulturowy</a:t>
          </a:r>
          <a:endParaRPr lang="pl-PL" dirty="0"/>
        </a:p>
      </dgm:t>
    </dgm:pt>
    <dgm:pt modelId="{EF1FD425-E313-4FE0-BD77-64FD171CCF3C}" type="parTrans" cxnId="{D95B1A79-BAB2-4943-9130-8AB7145807D3}">
      <dgm:prSet/>
      <dgm:spPr/>
      <dgm:t>
        <a:bodyPr/>
        <a:lstStyle/>
        <a:p>
          <a:endParaRPr lang="pl-PL"/>
        </a:p>
      </dgm:t>
    </dgm:pt>
    <dgm:pt modelId="{30F4EEC9-AA0E-42DA-8E2C-BDC46EA331A3}" type="sibTrans" cxnId="{D95B1A79-BAB2-4943-9130-8AB7145807D3}">
      <dgm:prSet/>
      <dgm:spPr/>
      <dgm:t>
        <a:bodyPr/>
        <a:lstStyle/>
        <a:p>
          <a:endParaRPr lang="pl-PL"/>
        </a:p>
      </dgm:t>
    </dgm:pt>
    <dgm:pt modelId="{B30F72A8-5839-413F-A83F-43AC610BEB07}">
      <dgm:prSet phldrT="[Tekst]"/>
      <dgm:spPr/>
      <dgm:t>
        <a:bodyPr/>
        <a:lstStyle/>
        <a:p>
          <a:r>
            <a:rPr lang="pl-PL" dirty="0" smtClean="0"/>
            <a:t>Obserwacje stanowisk pracy  i czynności zawodowych w różnych miejscach inwestycji, działalności firmy  Gamo </a:t>
          </a:r>
          <a:r>
            <a:rPr lang="pl-PL" dirty="0" err="1" smtClean="0"/>
            <a:t>Energias</a:t>
          </a:r>
          <a:endParaRPr lang="pl-PL" dirty="0"/>
        </a:p>
      </dgm:t>
    </dgm:pt>
    <dgm:pt modelId="{07D07705-473D-45B6-80D7-7EF9A86C97C2}" type="parTrans" cxnId="{8A750D42-8C28-4356-BDA3-B7BD678E74A6}">
      <dgm:prSet/>
      <dgm:spPr/>
      <dgm:t>
        <a:bodyPr/>
        <a:lstStyle/>
        <a:p>
          <a:endParaRPr lang="pl-PL"/>
        </a:p>
      </dgm:t>
    </dgm:pt>
    <dgm:pt modelId="{F813A10C-19CC-41B4-BD3B-328A1525163D}" type="sibTrans" cxnId="{8A750D42-8C28-4356-BDA3-B7BD678E74A6}">
      <dgm:prSet/>
      <dgm:spPr/>
      <dgm:t>
        <a:bodyPr/>
        <a:lstStyle/>
        <a:p>
          <a:endParaRPr lang="pl-PL"/>
        </a:p>
      </dgm:t>
    </dgm:pt>
    <dgm:pt modelId="{342D2137-A4BD-4F0D-8C4E-7E91E25A89A4}">
      <dgm:prSet phldrT="[Tekst]"/>
      <dgm:spPr/>
      <dgm:t>
        <a:bodyPr/>
        <a:lstStyle/>
        <a:p>
          <a:r>
            <a:rPr lang="pl-PL" dirty="0" smtClean="0"/>
            <a:t>Po południu realizacja programu kulturowego-zwiedzanie Salamanki</a:t>
          </a:r>
          <a:endParaRPr lang="pl-PL" dirty="0"/>
        </a:p>
      </dgm:t>
    </dgm:pt>
    <dgm:pt modelId="{046E10E4-52AB-4676-A04D-FB722355F7B0}" type="parTrans" cxnId="{7CA678CB-7C9D-41BD-971D-987046C29194}">
      <dgm:prSet/>
      <dgm:spPr/>
      <dgm:t>
        <a:bodyPr/>
        <a:lstStyle/>
        <a:p>
          <a:endParaRPr lang="pl-PL"/>
        </a:p>
      </dgm:t>
    </dgm:pt>
    <dgm:pt modelId="{93D44905-D096-4895-883F-D97AC15D20E3}" type="sibTrans" cxnId="{7CA678CB-7C9D-41BD-971D-987046C29194}">
      <dgm:prSet/>
      <dgm:spPr/>
      <dgm:t>
        <a:bodyPr/>
        <a:lstStyle/>
        <a:p>
          <a:endParaRPr lang="pl-PL"/>
        </a:p>
      </dgm:t>
    </dgm:pt>
    <dgm:pt modelId="{445E12EB-AD4E-49A1-A668-09D1C605DD7C}">
      <dgm:prSet phldrT="[Tekst]"/>
      <dgm:spPr/>
      <dgm:t>
        <a:bodyPr/>
        <a:lstStyle/>
        <a:p>
          <a:endParaRPr lang="pl-PL" dirty="0"/>
        </a:p>
      </dgm:t>
    </dgm:pt>
    <dgm:pt modelId="{F9F6F1BB-EFE1-49E5-91B7-3490950F349F}" type="parTrans" cxnId="{EA60E1DC-6728-474A-B484-96F972CBD57F}">
      <dgm:prSet/>
      <dgm:spPr/>
      <dgm:t>
        <a:bodyPr/>
        <a:lstStyle/>
        <a:p>
          <a:endParaRPr lang="pl-PL"/>
        </a:p>
      </dgm:t>
    </dgm:pt>
    <dgm:pt modelId="{AD522DAB-0626-47C0-BE5C-514D2425642A}" type="sibTrans" cxnId="{EA60E1DC-6728-474A-B484-96F972CBD57F}">
      <dgm:prSet/>
      <dgm:spPr/>
      <dgm:t>
        <a:bodyPr/>
        <a:lstStyle/>
        <a:p>
          <a:endParaRPr lang="pl-PL"/>
        </a:p>
      </dgm:t>
    </dgm:pt>
    <dgm:pt modelId="{3FB92AF9-E231-4B76-8001-3FC1BAF118F1}">
      <dgm:prSet phldrT="[Tekst]"/>
      <dgm:spPr/>
      <dgm:t>
        <a:bodyPr/>
        <a:lstStyle/>
        <a:p>
          <a:r>
            <a:rPr lang="pl-PL" dirty="0" smtClean="0"/>
            <a:t>Przygotowanie językowe nauczycieli z j. hiszpańskiego do wyjazdu</a:t>
          </a:r>
          <a:endParaRPr lang="pl-PL" dirty="0"/>
        </a:p>
      </dgm:t>
    </dgm:pt>
    <dgm:pt modelId="{3925FA8D-EC73-4CF0-90BD-F321E108D56A}" type="parTrans" cxnId="{AA3BE38F-4705-449B-BFD3-A79B19C96297}">
      <dgm:prSet/>
      <dgm:spPr/>
      <dgm:t>
        <a:bodyPr/>
        <a:lstStyle/>
        <a:p>
          <a:endParaRPr lang="pl-PL"/>
        </a:p>
      </dgm:t>
    </dgm:pt>
    <dgm:pt modelId="{6FCE07E9-4377-4741-A085-BC6F48B919C5}" type="sibTrans" cxnId="{AA3BE38F-4705-449B-BFD3-A79B19C96297}">
      <dgm:prSet/>
      <dgm:spPr/>
      <dgm:t>
        <a:bodyPr/>
        <a:lstStyle/>
        <a:p>
          <a:endParaRPr lang="pl-PL"/>
        </a:p>
      </dgm:t>
    </dgm:pt>
    <dgm:pt modelId="{F71AFFA8-615C-4D80-A78E-BB218B61C70A}" type="pres">
      <dgm:prSet presAssocID="{7CAE762A-D1DB-4F59-923F-813530DB808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988A2A36-BF13-4A44-BFE2-ABA5D82C869F}" type="pres">
      <dgm:prSet presAssocID="{1FC88274-030A-4B09-AFAC-15F31A95537B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697A56AC-F104-4739-B889-838D9A493F3C}" type="pres">
      <dgm:prSet presAssocID="{18D91BAA-3EC4-4214-83EA-ACFBC6FCF1BC}" presName="sibTrans" presStyleCnt="0"/>
      <dgm:spPr/>
    </dgm:pt>
    <dgm:pt modelId="{21F4F35D-6A6D-4237-9EA2-48CBDD5E955F}" type="pres">
      <dgm:prSet presAssocID="{B1AC306F-0C49-49F3-9F07-E6972A08F344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ECC4B19-E081-4215-95F7-F1F922C2CDE7}" type="pres">
      <dgm:prSet presAssocID="{F701DF02-68C4-4539-9A0F-39355DB4D56F}" presName="sibTrans" presStyleCnt="0"/>
      <dgm:spPr/>
    </dgm:pt>
    <dgm:pt modelId="{E34F02C7-F158-4C17-9F16-9392911673E5}" type="pres">
      <dgm:prSet presAssocID="{5C4B57C7-E7F9-4EF3-A610-350EE91BE608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AA3BE38F-4705-449B-BFD3-A79B19C96297}" srcId="{1FC88274-030A-4B09-AFAC-15F31A95537B}" destId="{3FB92AF9-E231-4B76-8001-3FC1BAF118F1}" srcOrd="2" destOrd="0" parTransId="{3925FA8D-EC73-4CF0-90BD-F321E108D56A}" sibTransId="{6FCE07E9-4377-4741-A085-BC6F48B919C5}"/>
    <dgm:cxn modelId="{EA60E1DC-6728-474A-B484-96F972CBD57F}" srcId="{B1AC306F-0C49-49F3-9F07-E6972A08F344}" destId="{445E12EB-AD4E-49A1-A668-09D1C605DD7C}" srcOrd="1" destOrd="0" parTransId="{F9F6F1BB-EFE1-49E5-91B7-3490950F349F}" sibTransId="{AD522DAB-0626-47C0-BE5C-514D2425642A}"/>
    <dgm:cxn modelId="{7F64ADBA-91EA-4076-B020-0C76880391B4}" type="presOf" srcId="{F6394630-A85E-4910-BEB9-D56625844710}" destId="{21F4F35D-6A6D-4237-9EA2-48CBDD5E955F}" srcOrd="0" destOrd="3" presId="urn:microsoft.com/office/officeart/2005/8/layout/hList6"/>
    <dgm:cxn modelId="{CEE32745-DB65-46C0-A75F-CDB85A783D5B}" type="presOf" srcId="{3FB92AF9-E231-4B76-8001-3FC1BAF118F1}" destId="{988A2A36-BF13-4A44-BFE2-ABA5D82C869F}" srcOrd="0" destOrd="3" presId="urn:microsoft.com/office/officeart/2005/8/layout/hList6"/>
    <dgm:cxn modelId="{988A49E7-3874-476C-AE1B-732FF08E5DD4}" type="presOf" srcId="{1FC88274-030A-4B09-AFAC-15F31A95537B}" destId="{988A2A36-BF13-4A44-BFE2-ABA5D82C869F}" srcOrd="0" destOrd="0" presId="urn:microsoft.com/office/officeart/2005/8/layout/hList6"/>
    <dgm:cxn modelId="{D95B1A79-BAB2-4943-9130-8AB7145807D3}" srcId="{7CAE762A-D1DB-4F59-923F-813530DB808B}" destId="{5C4B57C7-E7F9-4EF3-A610-350EE91BE608}" srcOrd="2" destOrd="0" parTransId="{EF1FD425-E313-4FE0-BD77-64FD171CCF3C}" sibTransId="{30F4EEC9-AA0E-42DA-8E2C-BDC46EA331A3}"/>
    <dgm:cxn modelId="{B5071346-CDFE-4F3C-97C7-A7A9B5F94F99}" type="presOf" srcId="{F6F6CB87-F1F9-4818-B743-94583B30FF8A}" destId="{988A2A36-BF13-4A44-BFE2-ABA5D82C869F}" srcOrd="0" destOrd="1" presId="urn:microsoft.com/office/officeart/2005/8/layout/hList6"/>
    <dgm:cxn modelId="{9549F843-DD11-4933-B4E5-FC80626F2BBE}" type="presOf" srcId="{5C4B57C7-E7F9-4EF3-A610-350EE91BE608}" destId="{E34F02C7-F158-4C17-9F16-9392911673E5}" srcOrd="0" destOrd="0" presId="urn:microsoft.com/office/officeart/2005/8/layout/hList6"/>
    <dgm:cxn modelId="{C6477227-D0E5-4EBD-8825-91726578EC3E}" srcId="{B1AC306F-0C49-49F3-9F07-E6972A08F344}" destId="{F6394630-A85E-4910-BEB9-D56625844710}" srcOrd="2" destOrd="0" parTransId="{B632E878-2CFF-4ABF-9991-8EDA172DEAAD}" sibTransId="{6E05E45C-5512-4406-93C7-7EA7C8FD7C37}"/>
    <dgm:cxn modelId="{12F54F6C-F946-453F-AFBD-621E99B91CAE}" srcId="{B1AC306F-0C49-49F3-9F07-E6972A08F344}" destId="{6B435237-0D00-471D-AA6D-C23689F6DC90}" srcOrd="0" destOrd="0" parTransId="{01D69130-9058-4A41-99DC-B207B1A058CC}" sibTransId="{0503F6DA-1470-4C4C-ABDB-86FA0691B379}"/>
    <dgm:cxn modelId="{C0BF27D9-21BB-4028-BE78-7D58C3564516}" type="presOf" srcId="{342D2137-A4BD-4F0D-8C4E-7E91E25A89A4}" destId="{E34F02C7-F158-4C17-9F16-9392911673E5}" srcOrd="0" destOrd="2" presId="urn:microsoft.com/office/officeart/2005/8/layout/hList6"/>
    <dgm:cxn modelId="{7CA678CB-7C9D-41BD-971D-987046C29194}" srcId="{5C4B57C7-E7F9-4EF3-A610-350EE91BE608}" destId="{342D2137-A4BD-4F0D-8C4E-7E91E25A89A4}" srcOrd="1" destOrd="0" parTransId="{046E10E4-52AB-4676-A04D-FB722355F7B0}" sibTransId="{93D44905-D096-4895-883F-D97AC15D20E3}"/>
    <dgm:cxn modelId="{E8BE01EF-40C6-4C22-8F61-E76C39BC4212}" type="presOf" srcId="{6B435237-0D00-471D-AA6D-C23689F6DC90}" destId="{21F4F35D-6A6D-4237-9EA2-48CBDD5E955F}" srcOrd="0" destOrd="1" presId="urn:microsoft.com/office/officeart/2005/8/layout/hList6"/>
    <dgm:cxn modelId="{FCC19AD4-7804-414A-AC27-3229989B4400}" srcId="{7CAE762A-D1DB-4F59-923F-813530DB808B}" destId="{1FC88274-030A-4B09-AFAC-15F31A95537B}" srcOrd="0" destOrd="0" parTransId="{3A42220D-55FD-4A6E-84FF-9FF5AA23198B}" sibTransId="{18D91BAA-3EC4-4214-83EA-ACFBC6FCF1BC}"/>
    <dgm:cxn modelId="{7EC2947E-D8E6-4EE7-BB9A-6B589AD6F0BC}" srcId="{7CAE762A-D1DB-4F59-923F-813530DB808B}" destId="{B1AC306F-0C49-49F3-9F07-E6972A08F344}" srcOrd="1" destOrd="0" parTransId="{98F95518-46E2-4B1E-A47E-93D24DBE5EBE}" sibTransId="{F701DF02-68C4-4539-9A0F-39355DB4D56F}"/>
    <dgm:cxn modelId="{8A750D42-8C28-4356-BDA3-B7BD678E74A6}" srcId="{5C4B57C7-E7F9-4EF3-A610-350EE91BE608}" destId="{B30F72A8-5839-413F-A83F-43AC610BEB07}" srcOrd="0" destOrd="0" parTransId="{07D07705-473D-45B6-80D7-7EF9A86C97C2}" sibTransId="{F813A10C-19CC-41B4-BD3B-328A1525163D}"/>
    <dgm:cxn modelId="{FFFDF9C8-9B4A-4BC0-BBF4-0D53A525A34B}" type="presOf" srcId="{B1AC306F-0C49-49F3-9F07-E6972A08F344}" destId="{21F4F35D-6A6D-4237-9EA2-48CBDD5E955F}" srcOrd="0" destOrd="0" presId="urn:microsoft.com/office/officeart/2005/8/layout/hList6"/>
    <dgm:cxn modelId="{7188CF11-3AF0-4204-85B6-529273E4F14E}" type="presOf" srcId="{B30F72A8-5839-413F-A83F-43AC610BEB07}" destId="{E34F02C7-F158-4C17-9F16-9392911673E5}" srcOrd="0" destOrd="1" presId="urn:microsoft.com/office/officeart/2005/8/layout/hList6"/>
    <dgm:cxn modelId="{9B5E8DD6-E00F-4B51-AD55-DB909E4FAF26}" type="presOf" srcId="{7CAE762A-D1DB-4F59-923F-813530DB808B}" destId="{F71AFFA8-615C-4D80-A78E-BB218B61C70A}" srcOrd="0" destOrd="0" presId="urn:microsoft.com/office/officeart/2005/8/layout/hList6"/>
    <dgm:cxn modelId="{A84D5DF8-37A3-4367-B487-13A1102D918A}" type="presOf" srcId="{445E12EB-AD4E-49A1-A668-09D1C605DD7C}" destId="{21F4F35D-6A6D-4237-9EA2-48CBDD5E955F}" srcOrd="0" destOrd="2" presId="urn:microsoft.com/office/officeart/2005/8/layout/hList6"/>
    <dgm:cxn modelId="{510E6135-822F-4B38-A9A8-D5C639280B42}" type="presOf" srcId="{39E5BB56-C37F-46ED-8160-F4BB5F0DA777}" destId="{988A2A36-BF13-4A44-BFE2-ABA5D82C869F}" srcOrd="0" destOrd="2" presId="urn:microsoft.com/office/officeart/2005/8/layout/hList6"/>
    <dgm:cxn modelId="{3F39AFDA-5FAF-4D2A-8057-7A998DB9BC36}" srcId="{1FC88274-030A-4B09-AFAC-15F31A95537B}" destId="{39E5BB56-C37F-46ED-8160-F4BB5F0DA777}" srcOrd="1" destOrd="0" parTransId="{910E75EA-443D-4409-A584-F214B4C0C7C4}" sibTransId="{B45287DC-1729-4903-A628-7AB58CA5C3F9}"/>
    <dgm:cxn modelId="{BFB59A58-D0C8-4065-BFD6-E822962FE391}" srcId="{1FC88274-030A-4B09-AFAC-15F31A95537B}" destId="{F6F6CB87-F1F9-4818-B743-94583B30FF8A}" srcOrd="0" destOrd="0" parTransId="{65DD6145-60F3-464D-A1F0-07F247C872AD}" sibTransId="{AA206D02-7BDB-404B-863A-5316ACD832B2}"/>
    <dgm:cxn modelId="{E5C1CA07-55A3-486E-B49B-FD46351D782F}" type="presParOf" srcId="{F71AFFA8-615C-4D80-A78E-BB218B61C70A}" destId="{988A2A36-BF13-4A44-BFE2-ABA5D82C869F}" srcOrd="0" destOrd="0" presId="urn:microsoft.com/office/officeart/2005/8/layout/hList6"/>
    <dgm:cxn modelId="{3B8EDC53-4FA7-4257-8204-1211933E2253}" type="presParOf" srcId="{F71AFFA8-615C-4D80-A78E-BB218B61C70A}" destId="{697A56AC-F104-4739-B889-838D9A493F3C}" srcOrd="1" destOrd="0" presId="urn:microsoft.com/office/officeart/2005/8/layout/hList6"/>
    <dgm:cxn modelId="{CF9F26B7-7D7A-474C-B796-3D2B947754C1}" type="presParOf" srcId="{F71AFFA8-615C-4D80-A78E-BB218B61C70A}" destId="{21F4F35D-6A6D-4237-9EA2-48CBDD5E955F}" srcOrd="2" destOrd="0" presId="urn:microsoft.com/office/officeart/2005/8/layout/hList6"/>
    <dgm:cxn modelId="{80D42DC5-C070-4E07-9BDD-281B86837768}" type="presParOf" srcId="{F71AFFA8-615C-4D80-A78E-BB218B61C70A}" destId="{0ECC4B19-E081-4215-95F7-F1F922C2CDE7}" srcOrd="3" destOrd="0" presId="urn:microsoft.com/office/officeart/2005/8/layout/hList6"/>
    <dgm:cxn modelId="{A1A85B0C-D988-46A0-961F-BD192D493EA2}" type="presParOf" srcId="{F71AFFA8-615C-4D80-A78E-BB218B61C70A}" destId="{E34F02C7-F158-4C17-9F16-9392911673E5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9F605669-B90E-47B4-8D7C-D4C90E4D04CE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BB9D1ABA-CA75-4E6C-9D9C-65FC6123B554}">
      <dgm:prSet phldrT="[Tekst]"/>
      <dgm:spPr/>
      <dgm:t>
        <a:bodyPr/>
        <a:lstStyle/>
        <a:p>
          <a:r>
            <a:rPr lang="pl-PL" dirty="0" smtClean="0"/>
            <a:t>Efekty kształcenia dla kadry</a:t>
          </a:r>
          <a:endParaRPr lang="pl-PL" dirty="0"/>
        </a:p>
      </dgm:t>
    </dgm:pt>
    <dgm:pt modelId="{D6DA7E90-AF5F-45FE-BB12-A2FB0860B29F}" type="parTrans" cxnId="{230819A7-2A85-4C49-ACB5-58646A5933B9}">
      <dgm:prSet/>
      <dgm:spPr/>
      <dgm:t>
        <a:bodyPr/>
        <a:lstStyle/>
        <a:p>
          <a:endParaRPr lang="pl-PL"/>
        </a:p>
      </dgm:t>
    </dgm:pt>
    <dgm:pt modelId="{8E2F84CB-FD30-409D-9A62-236F1E59D0B7}" type="sibTrans" cxnId="{230819A7-2A85-4C49-ACB5-58646A5933B9}">
      <dgm:prSet/>
      <dgm:spPr/>
      <dgm:t>
        <a:bodyPr/>
        <a:lstStyle/>
        <a:p>
          <a:endParaRPr lang="pl-PL"/>
        </a:p>
      </dgm:t>
    </dgm:pt>
    <dgm:pt modelId="{6103905D-9F4C-4C2A-8A32-E6AD91A68F29}">
      <dgm:prSet phldrT="[Tekst]"/>
      <dgm:spPr/>
      <dgm:t>
        <a:bodyPr/>
        <a:lstStyle/>
        <a:p>
          <a:r>
            <a:rPr lang="pl-PL" dirty="0" smtClean="0"/>
            <a:t>Nauczyciele odbędą szkolenie praktyczne w firmach ,poszerzą wiedzę i umiejętności na temat nowych technik systemów energii odnawialnej , zdobędą nowe umiejętności dotyczące efektywności energetycznej w przedsiębiorstwach hiszpańskich</a:t>
          </a:r>
          <a:endParaRPr lang="pl-PL" dirty="0"/>
        </a:p>
      </dgm:t>
    </dgm:pt>
    <dgm:pt modelId="{A1F58DFB-B7FB-47F9-A450-4E7F2B4C9DAE}" type="parTrans" cxnId="{727D9BC0-5947-4FF0-A64B-5B14E58F193A}">
      <dgm:prSet/>
      <dgm:spPr/>
      <dgm:t>
        <a:bodyPr/>
        <a:lstStyle/>
        <a:p>
          <a:endParaRPr lang="pl-PL"/>
        </a:p>
      </dgm:t>
    </dgm:pt>
    <dgm:pt modelId="{20BA863A-B8B9-4EE4-ABAE-F353EBEEBC16}" type="sibTrans" cxnId="{727D9BC0-5947-4FF0-A64B-5B14E58F193A}">
      <dgm:prSet/>
      <dgm:spPr/>
      <dgm:t>
        <a:bodyPr/>
        <a:lstStyle/>
        <a:p>
          <a:endParaRPr lang="pl-PL"/>
        </a:p>
      </dgm:t>
    </dgm:pt>
    <dgm:pt modelId="{982E60B7-E057-4103-B6E3-806EB0AFE845}">
      <dgm:prSet phldrT="[Tekst]" phldr="1"/>
      <dgm:spPr/>
      <dgm:t>
        <a:bodyPr/>
        <a:lstStyle/>
        <a:p>
          <a:endParaRPr lang="pl-PL" dirty="0"/>
        </a:p>
      </dgm:t>
    </dgm:pt>
    <dgm:pt modelId="{7BCA6742-C728-436F-97A6-B79DF835934F}" type="parTrans" cxnId="{729B9C6B-77A4-4C72-9C69-120B16C5843D}">
      <dgm:prSet/>
      <dgm:spPr/>
      <dgm:t>
        <a:bodyPr/>
        <a:lstStyle/>
        <a:p>
          <a:endParaRPr lang="pl-PL"/>
        </a:p>
      </dgm:t>
    </dgm:pt>
    <dgm:pt modelId="{2F455823-F485-495F-8CDF-6DD3B70B19F5}" type="sibTrans" cxnId="{729B9C6B-77A4-4C72-9C69-120B16C5843D}">
      <dgm:prSet/>
      <dgm:spPr/>
      <dgm:t>
        <a:bodyPr/>
        <a:lstStyle/>
        <a:p>
          <a:endParaRPr lang="pl-PL"/>
        </a:p>
      </dgm:t>
    </dgm:pt>
    <dgm:pt modelId="{47EC0A6F-20B8-465F-97F6-E809DB3DECA8}">
      <dgm:prSet phldrT="[Tekst]"/>
      <dgm:spPr/>
      <dgm:t>
        <a:bodyPr/>
        <a:lstStyle/>
        <a:p>
          <a:r>
            <a:rPr lang="pl-PL" dirty="0" smtClean="0"/>
            <a:t>Efekty kształcenia</a:t>
          </a:r>
          <a:endParaRPr lang="pl-PL" dirty="0"/>
        </a:p>
      </dgm:t>
    </dgm:pt>
    <dgm:pt modelId="{842A2587-9BD7-40C3-B52F-1F377926D9C8}" type="parTrans" cxnId="{86D65CED-48E6-452D-A1E2-1FAA0CCF445D}">
      <dgm:prSet/>
      <dgm:spPr/>
      <dgm:t>
        <a:bodyPr/>
        <a:lstStyle/>
        <a:p>
          <a:endParaRPr lang="pl-PL"/>
        </a:p>
      </dgm:t>
    </dgm:pt>
    <dgm:pt modelId="{9C374DCA-C769-46D3-BF5F-3609022E0324}" type="sibTrans" cxnId="{86D65CED-48E6-452D-A1E2-1FAA0CCF445D}">
      <dgm:prSet/>
      <dgm:spPr/>
      <dgm:t>
        <a:bodyPr/>
        <a:lstStyle/>
        <a:p>
          <a:endParaRPr lang="pl-PL"/>
        </a:p>
      </dgm:t>
    </dgm:pt>
    <dgm:pt modelId="{8CD4D3F3-D370-4F33-9994-D23262E9B95D}">
      <dgm:prSet phldrT="[Tekst]"/>
      <dgm:spPr/>
      <dgm:t>
        <a:bodyPr/>
        <a:lstStyle/>
        <a:p>
          <a:r>
            <a:rPr lang="pl-PL" dirty="0" smtClean="0"/>
            <a:t>Nauczyciele zdobędą nowe kompetencje zawodowe w zakresie sposobów nauczania przedmiotów zawodowych w technikum systemów i urządzeń energii odnawialnych, nauczyciel języka angielskiego stworzy program nauczania języka angielskiego zawodowego w zawodzie technik systemów i urządzeń energii odnawialnych. </a:t>
          </a:r>
          <a:endParaRPr lang="pl-PL" dirty="0"/>
        </a:p>
      </dgm:t>
    </dgm:pt>
    <dgm:pt modelId="{83B8DB2B-F4F2-4DC0-8648-9465F69D0517}" type="parTrans" cxnId="{C45F2018-E6B2-4878-8A92-548B846FF388}">
      <dgm:prSet/>
      <dgm:spPr/>
      <dgm:t>
        <a:bodyPr/>
        <a:lstStyle/>
        <a:p>
          <a:endParaRPr lang="pl-PL"/>
        </a:p>
      </dgm:t>
    </dgm:pt>
    <dgm:pt modelId="{57426918-F56C-4722-8CE6-6BB1AC8DBF17}" type="sibTrans" cxnId="{C45F2018-E6B2-4878-8A92-548B846FF388}">
      <dgm:prSet/>
      <dgm:spPr/>
      <dgm:t>
        <a:bodyPr/>
        <a:lstStyle/>
        <a:p>
          <a:endParaRPr lang="pl-PL"/>
        </a:p>
      </dgm:t>
    </dgm:pt>
    <dgm:pt modelId="{476D1301-7F7E-4605-B2B8-76EC66BE8579}">
      <dgm:prSet phldrT="[Tekst]" phldr="1"/>
      <dgm:spPr/>
      <dgm:t>
        <a:bodyPr/>
        <a:lstStyle/>
        <a:p>
          <a:endParaRPr lang="pl-PL"/>
        </a:p>
      </dgm:t>
    </dgm:pt>
    <dgm:pt modelId="{14CAAE0C-AD1E-4641-ADC6-34657FC8F09D}" type="parTrans" cxnId="{0A92B8FA-36AF-429F-B06B-ACFED5EA2418}">
      <dgm:prSet/>
      <dgm:spPr/>
      <dgm:t>
        <a:bodyPr/>
        <a:lstStyle/>
        <a:p>
          <a:endParaRPr lang="pl-PL"/>
        </a:p>
      </dgm:t>
    </dgm:pt>
    <dgm:pt modelId="{8A2E4EA3-3C2E-48D2-83C0-57CFEAD037D9}" type="sibTrans" cxnId="{0A92B8FA-36AF-429F-B06B-ACFED5EA2418}">
      <dgm:prSet/>
      <dgm:spPr/>
      <dgm:t>
        <a:bodyPr/>
        <a:lstStyle/>
        <a:p>
          <a:endParaRPr lang="pl-PL"/>
        </a:p>
      </dgm:t>
    </dgm:pt>
    <dgm:pt modelId="{3D71417E-42D8-4DA7-88EA-CF75C5AE8D4E}">
      <dgm:prSet phldrT="[Tekst]"/>
      <dgm:spPr/>
      <dgm:t>
        <a:bodyPr/>
        <a:lstStyle/>
        <a:p>
          <a:r>
            <a:rPr lang="pl-PL" dirty="0" smtClean="0"/>
            <a:t>Efekty kształcenia</a:t>
          </a:r>
          <a:endParaRPr lang="pl-PL" dirty="0"/>
        </a:p>
      </dgm:t>
    </dgm:pt>
    <dgm:pt modelId="{6F2BB1C6-7FAA-471C-9DDB-5821448EECDE}" type="parTrans" cxnId="{2BB32915-C399-4AB1-9E65-75BB94479615}">
      <dgm:prSet/>
      <dgm:spPr/>
      <dgm:t>
        <a:bodyPr/>
        <a:lstStyle/>
        <a:p>
          <a:endParaRPr lang="pl-PL"/>
        </a:p>
      </dgm:t>
    </dgm:pt>
    <dgm:pt modelId="{A193599C-7B59-4C16-A6AD-8FD182FEF734}" type="sibTrans" cxnId="{2BB32915-C399-4AB1-9E65-75BB94479615}">
      <dgm:prSet/>
      <dgm:spPr/>
      <dgm:t>
        <a:bodyPr/>
        <a:lstStyle/>
        <a:p>
          <a:endParaRPr lang="pl-PL"/>
        </a:p>
      </dgm:t>
    </dgm:pt>
    <dgm:pt modelId="{26519F64-0DB4-46D6-8D83-F76C56D8C8D3}">
      <dgm:prSet phldrT="[Tekst]"/>
      <dgm:spPr/>
      <dgm:t>
        <a:bodyPr/>
        <a:lstStyle/>
        <a:p>
          <a:r>
            <a:rPr lang="pl-PL" dirty="0" smtClean="0"/>
            <a:t>Zwiększenie kompetencji zawodowych związanych z profilami zawodowymi nauczycieli w szczególności w zakresie przygotowania uczniów do egzaminów zawodowych z kwalifikacji B.21 (Montaż systemów i urządzeń energii odnawialnej) i B.22 (Eksploatacji urządzeń i systemów energii odnawialnej).</a:t>
          </a:r>
          <a:endParaRPr lang="pl-PL" dirty="0"/>
        </a:p>
      </dgm:t>
    </dgm:pt>
    <dgm:pt modelId="{5DD81759-9E3F-4006-835F-84424A1FC988}" type="parTrans" cxnId="{48896A1D-2730-4382-862C-423C58A3A0AD}">
      <dgm:prSet/>
      <dgm:spPr/>
      <dgm:t>
        <a:bodyPr/>
        <a:lstStyle/>
        <a:p>
          <a:endParaRPr lang="pl-PL"/>
        </a:p>
      </dgm:t>
    </dgm:pt>
    <dgm:pt modelId="{4A4CA3E1-C755-484E-AD19-EDF92F25BC8E}" type="sibTrans" cxnId="{48896A1D-2730-4382-862C-423C58A3A0AD}">
      <dgm:prSet/>
      <dgm:spPr/>
      <dgm:t>
        <a:bodyPr/>
        <a:lstStyle/>
        <a:p>
          <a:endParaRPr lang="pl-PL"/>
        </a:p>
      </dgm:t>
    </dgm:pt>
    <dgm:pt modelId="{7A921387-082E-4ADE-AF03-FD657EA88A03}">
      <dgm:prSet/>
      <dgm:spPr/>
      <dgm:t>
        <a:bodyPr/>
        <a:lstStyle/>
        <a:p>
          <a:r>
            <a:rPr lang="pl-PL" dirty="0" smtClean="0"/>
            <a:t>Szersze rozumienie dobrych praktyk stosowanych w Hiszpanii i Polsce, synergii systemów w dziedzinie kształcenia zawodowego i szkolenia nauczycieli w różnych krajach na przykładzie Hiszpanii</a:t>
          </a:r>
          <a:endParaRPr lang="pl-PL" dirty="0"/>
        </a:p>
      </dgm:t>
    </dgm:pt>
    <dgm:pt modelId="{65FCAED5-F228-414E-B380-114F07B46932}" type="parTrans" cxnId="{31EF81A3-6EB5-42E2-8BB0-48D6203D8643}">
      <dgm:prSet/>
      <dgm:spPr/>
      <dgm:t>
        <a:bodyPr/>
        <a:lstStyle/>
        <a:p>
          <a:endParaRPr lang="pl-PL"/>
        </a:p>
      </dgm:t>
    </dgm:pt>
    <dgm:pt modelId="{32F93855-7B44-4B71-AB69-9B15714D9B70}" type="sibTrans" cxnId="{31EF81A3-6EB5-42E2-8BB0-48D6203D8643}">
      <dgm:prSet/>
      <dgm:spPr/>
      <dgm:t>
        <a:bodyPr/>
        <a:lstStyle/>
        <a:p>
          <a:endParaRPr lang="pl-PL"/>
        </a:p>
      </dgm:t>
    </dgm:pt>
    <dgm:pt modelId="{8FB6FF44-772B-46E7-9774-6EDFAD194F27}" type="pres">
      <dgm:prSet presAssocID="{9F605669-B90E-47B4-8D7C-D4C90E4D04C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6DE5B42D-65A5-4057-BB05-B4625A6539DC}" type="pres">
      <dgm:prSet presAssocID="{BB9D1ABA-CA75-4E6C-9D9C-65FC6123B554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A10967C7-3DC2-455C-B707-0057C7E0244A}" type="pres">
      <dgm:prSet presAssocID="{8E2F84CB-FD30-409D-9A62-236F1E59D0B7}" presName="sibTrans" presStyleCnt="0"/>
      <dgm:spPr/>
    </dgm:pt>
    <dgm:pt modelId="{53480A57-99AA-4051-933B-BFCCCA9F30D0}" type="pres">
      <dgm:prSet presAssocID="{47EC0A6F-20B8-465F-97F6-E809DB3DECA8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A5BF21B-2E3C-449C-B9EA-9C916633E8B1}" type="pres">
      <dgm:prSet presAssocID="{9C374DCA-C769-46D3-BF5F-3609022E0324}" presName="sibTrans" presStyleCnt="0"/>
      <dgm:spPr/>
    </dgm:pt>
    <dgm:pt modelId="{0AEEA077-DAEE-42B6-83F9-B215D695DB05}" type="pres">
      <dgm:prSet presAssocID="{3D71417E-42D8-4DA7-88EA-CF75C5AE8D4E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0E7BA5C0-2621-4351-BDC9-B0722FAAB79C}" type="presOf" srcId="{9F605669-B90E-47B4-8D7C-D4C90E4D04CE}" destId="{8FB6FF44-772B-46E7-9774-6EDFAD194F27}" srcOrd="0" destOrd="0" presId="urn:microsoft.com/office/officeart/2005/8/layout/hList6"/>
    <dgm:cxn modelId="{0A92B8FA-36AF-429F-B06B-ACFED5EA2418}" srcId="{47EC0A6F-20B8-465F-97F6-E809DB3DECA8}" destId="{476D1301-7F7E-4605-B2B8-76EC66BE8579}" srcOrd="1" destOrd="0" parTransId="{14CAAE0C-AD1E-4641-ADC6-34657FC8F09D}" sibTransId="{8A2E4EA3-3C2E-48D2-83C0-57CFEAD037D9}"/>
    <dgm:cxn modelId="{C45F2018-E6B2-4878-8A92-548B846FF388}" srcId="{47EC0A6F-20B8-465F-97F6-E809DB3DECA8}" destId="{8CD4D3F3-D370-4F33-9994-D23262E9B95D}" srcOrd="0" destOrd="0" parTransId="{83B8DB2B-F4F2-4DC0-8648-9465F69D0517}" sibTransId="{57426918-F56C-4722-8CE6-6BB1AC8DBF17}"/>
    <dgm:cxn modelId="{727D9BC0-5947-4FF0-A64B-5B14E58F193A}" srcId="{BB9D1ABA-CA75-4E6C-9D9C-65FC6123B554}" destId="{6103905D-9F4C-4C2A-8A32-E6AD91A68F29}" srcOrd="0" destOrd="0" parTransId="{A1F58DFB-B7FB-47F9-A450-4E7F2B4C9DAE}" sibTransId="{20BA863A-B8B9-4EE4-ABAE-F353EBEEBC16}"/>
    <dgm:cxn modelId="{2B035806-D0E0-4B5D-AA6F-B6271A1C9044}" type="presOf" srcId="{476D1301-7F7E-4605-B2B8-76EC66BE8579}" destId="{53480A57-99AA-4051-933B-BFCCCA9F30D0}" srcOrd="0" destOrd="2" presId="urn:microsoft.com/office/officeart/2005/8/layout/hList6"/>
    <dgm:cxn modelId="{0A80C527-D8B1-4B30-ACB8-5A9D9586AABC}" type="presOf" srcId="{3D71417E-42D8-4DA7-88EA-CF75C5AE8D4E}" destId="{0AEEA077-DAEE-42B6-83F9-B215D695DB05}" srcOrd="0" destOrd="0" presId="urn:microsoft.com/office/officeart/2005/8/layout/hList6"/>
    <dgm:cxn modelId="{729B9C6B-77A4-4C72-9C69-120B16C5843D}" srcId="{BB9D1ABA-CA75-4E6C-9D9C-65FC6123B554}" destId="{982E60B7-E057-4103-B6E3-806EB0AFE845}" srcOrd="1" destOrd="0" parTransId="{7BCA6742-C728-436F-97A6-B79DF835934F}" sibTransId="{2F455823-F485-495F-8CDF-6DD3B70B19F5}"/>
    <dgm:cxn modelId="{31EF81A3-6EB5-42E2-8BB0-48D6203D8643}" srcId="{3D71417E-42D8-4DA7-88EA-CF75C5AE8D4E}" destId="{7A921387-082E-4ADE-AF03-FD657EA88A03}" srcOrd="1" destOrd="0" parTransId="{65FCAED5-F228-414E-B380-114F07B46932}" sibTransId="{32F93855-7B44-4B71-AB69-9B15714D9B70}"/>
    <dgm:cxn modelId="{A3305D9C-B8DC-45D4-9050-657D0AC57836}" type="presOf" srcId="{982E60B7-E057-4103-B6E3-806EB0AFE845}" destId="{6DE5B42D-65A5-4057-BB05-B4625A6539DC}" srcOrd="0" destOrd="2" presId="urn:microsoft.com/office/officeart/2005/8/layout/hList6"/>
    <dgm:cxn modelId="{A6EDB294-B504-464A-B182-0CFACB30FE6D}" type="presOf" srcId="{47EC0A6F-20B8-465F-97F6-E809DB3DECA8}" destId="{53480A57-99AA-4051-933B-BFCCCA9F30D0}" srcOrd="0" destOrd="0" presId="urn:microsoft.com/office/officeart/2005/8/layout/hList6"/>
    <dgm:cxn modelId="{2BB32915-C399-4AB1-9E65-75BB94479615}" srcId="{9F605669-B90E-47B4-8D7C-D4C90E4D04CE}" destId="{3D71417E-42D8-4DA7-88EA-CF75C5AE8D4E}" srcOrd="2" destOrd="0" parTransId="{6F2BB1C6-7FAA-471C-9DDB-5821448EECDE}" sibTransId="{A193599C-7B59-4C16-A6AD-8FD182FEF734}"/>
    <dgm:cxn modelId="{48896A1D-2730-4382-862C-423C58A3A0AD}" srcId="{3D71417E-42D8-4DA7-88EA-CF75C5AE8D4E}" destId="{26519F64-0DB4-46D6-8D83-F76C56D8C8D3}" srcOrd="0" destOrd="0" parTransId="{5DD81759-9E3F-4006-835F-84424A1FC988}" sibTransId="{4A4CA3E1-C755-484E-AD19-EDF92F25BC8E}"/>
    <dgm:cxn modelId="{BB0A4F98-9244-41DD-809D-1BDCA0B2411C}" type="presOf" srcId="{6103905D-9F4C-4C2A-8A32-E6AD91A68F29}" destId="{6DE5B42D-65A5-4057-BB05-B4625A6539DC}" srcOrd="0" destOrd="1" presId="urn:microsoft.com/office/officeart/2005/8/layout/hList6"/>
    <dgm:cxn modelId="{28B2E6CF-BE9C-4D09-A36A-C6E0773C2879}" type="presOf" srcId="{7A921387-082E-4ADE-AF03-FD657EA88A03}" destId="{0AEEA077-DAEE-42B6-83F9-B215D695DB05}" srcOrd="0" destOrd="2" presId="urn:microsoft.com/office/officeart/2005/8/layout/hList6"/>
    <dgm:cxn modelId="{230819A7-2A85-4C49-ACB5-58646A5933B9}" srcId="{9F605669-B90E-47B4-8D7C-D4C90E4D04CE}" destId="{BB9D1ABA-CA75-4E6C-9D9C-65FC6123B554}" srcOrd="0" destOrd="0" parTransId="{D6DA7E90-AF5F-45FE-BB12-A2FB0860B29F}" sibTransId="{8E2F84CB-FD30-409D-9A62-236F1E59D0B7}"/>
    <dgm:cxn modelId="{86D65CED-48E6-452D-A1E2-1FAA0CCF445D}" srcId="{9F605669-B90E-47B4-8D7C-D4C90E4D04CE}" destId="{47EC0A6F-20B8-465F-97F6-E809DB3DECA8}" srcOrd="1" destOrd="0" parTransId="{842A2587-9BD7-40C3-B52F-1F377926D9C8}" sibTransId="{9C374DCA-C769-46D3-BF5F-3609022E0324}"/>
    <dgm:cxn modelId="{83214DE3-3CB0-4E0A-ABF7-37BF98CB2E02}" type="presOf" srcId="{BB9D1ABA-CA75-4E6C-9D9C-65FC6123B554}" destId="{6DE5B42D-65A5-4057-BB05-B4625A6539DC}" srcOrd="0" destOrd="0" presId="urn:microsoft.com/office/officeart/2005/8/layout/hList6"/>
    <dgm:cxn modelId="{13CCC52E-E132-47A5-B308-333AB89AA7A5}" type="presOf" srcId="{8CD4D3F3-D370-4F33-9994-D23262E9B95D}" destId="{53480A57-99AA-4051-933B-BFCCCA9F30D0}" srcOrd="0" destOrd="1" presId="urn:microsoft.com/office/officeart/2005/8/layout/hList6"/>
    <dgm:cxn modelId="{20ED6F5D-7045-42D7-A824-2ADBB83F8400}" type="presOf" srcId="{26519F64-0DB4-46D6-8D83-F76C56D8C8D3}" destId="{0AEEA077-DAEE-42B6-83F9-B215D695DB05}" srcOrd="0" destOrd="1" presId="urn:microsoft.com/office/officeart/2005/8/layout/hList6"/>
    <dgm:cxn modelId="{45643DF2-5646-48C7-BAA4-B1D7038929CA}" type="presParOf" srcId="{8FB6FF44-772B-46E7-9774-6EDFAD194F27}" destId="{6DE5B42D-65A5-4057-BB05-B4625A6539DC}" srcOrd="0" destOrd="0" presId="urn:microsoft.com/office/officeart/2005/8/layout/hList6"/>
    <dgm:cxn modelId="{6D975452-BA0B-4F77-8CC7-FAD04ED65EE5}" type="presParOf" srcId="{8FB6FF44-772B-46E7-9774-6EDFAD194F27}" destId="{A10967C7-3DC2-455C-B707-0057C7E0244A}" srcOrd="1" destOrd="0" presId="urn:microsoft.com/office/officeart/2005/8/layout/hList6"/>
    <dgm:cxn modelId="{1BCA2B79-F991-44CD-8671-DB740A355199}" type="presParOf" srcId="{8FB6FF44-772B-46E7-9774-6EDFAD194F27}" destId="{53480A57-99AA-4051-933B-BFCCCA9F30D0}" srcOrd="2" destOrd="0" presId="urn:microsoft.com/office/officeart/2005/8/layout/hList6"/>
    <dgm:cxn modelId="{458BA9B1-F340-4F42-8073-A7002EC1E55A}" type="presParOf" srcId="{8FB6FF44-772B-46E7-9774-6EDFAD194F27}" destId="{1A5BF21B-2E3C-449C-B9EA-9C916633E8B1}" srcOrd="3" destOrd="0" presId="urn:microsoft.com/office/officeart/2005/8/layout/hList6"/>
    <dgm:cxn modelId="{E084F90A-87E1-4FF6-A20D-90A4D6E224DC}" type="presParOf" srcId="{8FB6FF44-772B-46E7-9774-6EDFAD194F27}" destId="{0AEEA077-DAEE-42B6-83F9-B215D695DB05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3FFC9773-E22B-4C2D-AB0F-DC8F9527D7DB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A9CEA5BC-BEA7-4B6E-AEDE-55D5916B13D2}">
      <dgm:prSet phldrT="[Tekst]"/>
      <dgm:spPr/>
      <dgm:t>
        <a:bodyPr/>
        <a:lstStyle/>
        <a:p>
          <a:r>
            <a:rPr lang="pl-PL" dirty="0" smtClean="0"/>
            <a:t>Efekty kształcenia</a:t>
          </a:r>
          <a:endParaRPr lang="pl-PL" dirty="0"/>
        </a:p>
      </dgm:t>
    </dgm:pt>
    <dgm:pt modelId="{9738AAB6-917A-4A5C-BA84-1B1BB8B3A9DB}" type="parTrans" cxnId="{AAB310AC-B12F-4EBF-878E-045402B4F3EE}">
      <dgm:prSet/>
      <dgm:spPr/>
      <dgm:t>
        <a:bodyPr/>
        <a:lstStyle/>
        <a:p>
          <a:endParaRPr lang="pl-PL"/>
        </a:p>
      </dgm:t>
    </dgm:pt>
    <dgm:pt modelId="{957CE43B-3216-4762-B532-2F24B62F9DBE}" type="sibTrans" cxnId="{AAB310AC-B12F-4EBF-878E-045402B4F3EE}">
      <dgm:prSet/>
      <dgm:spPr/>
      <dgm:t>
        <a:bodyPr/>
        <a:lstStyle/>
        <a:p>
          <a:endParaRPr lang="pl-PL"/>
        </a:p>
      </dgm:t>
    </dgm:pt>
    <dgm:pt modelId="{F88328CF-4BA3-4DA9-AA9F-CADAD6520559}">
      <dgm:prSet/>
      <dgm:spPr/>
      <dgm:t>
        <a:bodyPr/>
        <a:lstStyle/>
        <a:p>
          <a:r>
            <a:rPr lang="pl-PL" dirty="0" smtClean="0"/>
            <a:t>większa otwartość na społeczność międzynarodową i inne ośrodki praktycznego kształcenia zawodowego</a:t>
          </a:r>
          <a:endParaRPr lang="pl-PL" dirty="0"/>
        </a:p>
      </dgm:t>
    </dgm:pt>
    <dgm:pt modelId="{1BCEB9E5-2405-4277-B18D-2C9B7557E4F7}" type="parTrans" cxnId="{96018D3B-0FEC-4191-9918-7675144DB798}">
      <dgm:prSet/>
      <dgm:spPr/>
      <dgm:t>
        <a:bodyPr/>
        <a:lstStyle/>
        <a:p>
          <a:endParaRPr lang="pl-PL"/>
        </a:p>
      </dgm:t>
    </dgm:pt>
    <dgm:pt modelId="{5307A489-5677-4210-909E-D85058C387D2}" type="sibTrans" cxnId="{96018D3B-0FEC-4191-9918-7675144DB798}">
      <dgm:prSet/>
      <dgm:spPr/>
      <dgm:t>
        <a:bodyPr/>
        <a:lstStyle/>
        <a:p>
          <a:endParaRPr lang="pl-PL"/>
        </a:p>
      </dgm:t>
    </dgm:pt>
    <dgm:pt modelId="{7D8FAF42-EF26-4ABC-9EBF-013B54CF0902}">
      <dgm:prSet phldrT="[Tekst]"/>
      <dgm:spPr/>
      <dgm:t>
        <a:bodyPr/>
        <a:lstStyle/>
        <a:p>
          <a:r>
            <a:rPr lang="pl-PL" dirty="0" smtClean="0"/>
            <a:t>Efekty kształcenia</a:t>
          </a:r>
          <a:endParaRPr lang="pl-PL" dirty="0"/>
        </a:p>
      </dgm:t>
    </dgm:pt>
    <dgm:pt modelId="{2A4173AE-1C64-4E40-B0FE-D1634083291A}" type="parTrans" cxnId="{3B552632-678B-4F12-A029-AC07ADDD7359}">
      <dgm:prSet/>
      <dgm:spPr/>
      <dgm:t>
        <a:bodyPr/>
        <a:lstStyle/>
        <a:p>
          <a:endParaRPr lang="pl-PL"/>
        </a:p>
      </dgm:t>
    </dgm:pt>
    <dgm:pt modelId="{93BBD103-FEAA-437F-ADF2-F70A2BF5F165}" type="sibTrans" cxnId="{3B552632-678B-4F12-A029-AC07ADDD7359}">
      <dgm:prSet/>
      <dgm:spPr/>
      <dgm:t>
        <a:bodyPr/>
        <a:lstStyle/>
        <a:p>
          <a:endParaRPr lang="pl-PL"/>
        </a:p>
      </dgm:t>
    </dgm:pt>
    <dgm:pt modelId="{FF44B574-CFCB-4030-B5B5-CF0FA935702A}">
      <dgm:prSet/>
      <dgm:spPr/>
      <dgm:t>
        <a:bodyPr/>
        <a:lstStyle/>
        <a:p>
          <a:r>
            <a:rPr lang="pl-PL" dirty="0" smtClean="0"/>
            <a:t>większe zrozumienie powiązań pomiędzy formalnym i poza formalnym kształceniem zawodowym, szkoleniem praktycznym w firmach i rynkiem pracy </a:t>
          </a:r>
          <a:endParaRPr lang="pl-PL" dirty="0"/>
        </a:p>
      </dgm:t>
    </dgm:pt>
    <dgm:pt modelId="{808ACC51-E161-4153-901A-269EA036AB41}" type="parTrans" cxnId="{444CCD48-5B05-418F-A184-0D56EE408D58}">
      <dgm:prSet/>
      <dgm:spPr/>
      <dgm:t>
        <a:bodyPr/>
        <a:lstStyle/>
        <a:p>
          <a:endParaRPr lang="pl-PL"/>
        </a:p>
      </dgm:t>
    </dgm:pt>
    <dgm:pt modelId="{B3FB862A-C82D-4023-92CE-570AB8FFADC2}" type="sibTrans" cxnId="{444CCD48-5B05-418F-A184-0D56EE408D58}">
      <dgm:prSet/>
      <dgm:spPr/>
      <dgm:t>
        <a:bodyPr/>
        <a:lstStyle/>
        <a:p>
          <a:endParaRPr lang="pl-PL"/>
        </a:p>
      </dgm:t>
    </dgm:pt>
    <dgm:pt modelId="{3DEC0287-1976-4D30-9860-056F18A61A60}">
      <dgm:prSet/>
      <dgm:spPr/>
      <dgm:t>
        <a:bodyPr/>
        <a:lstStyle/>
        <a:p>
          <a:r>
            <a:rPr lang="pl-PL" dirty="0" smtClean="0"/>
            <a:t>większa zdolność wywoływania zmian pod względem modernizacji programów, sposobów  i treści nauczania</a:t>
          </a:r>
          <a:endParaRPr lang="pl-PL" dirty="0"/>
        </a:p>
      </dgm:t>
    </dgm:pt>
    <dgm:pt modelId="{7E40A214-7CD0-46BD-9A32-79AFDD6D3859}" type="parTrans" cxnId="{3F2F60C9-091C-4828-8C9D-FB2F37652448}">
      <dgm:prSet/>
      <dgm:spPr/>
      <dgm:t>
        <a:bodyPr/>
        <a:lstStyle/>
        <a:p>
          <a:endParaRPr lang="pl-PL"/>
        </a:p>
      </dgm:t>
    </dgm:pt>
    <dgm:pt modelId="{71E03358-7592-428D-B6DE-123B5F9F31F5}" type="sibTrans" cxnId="{3F2F60C9-091C-4828-8C9D-FB2F37652448}">
      <dgm:prSet/>
      <dgm:spPr/>
      <dgm:t>
        <a:bodyPr/>
        <a:lstStyle/>
        <a:p>
          <a:endParaRPr lang="pl-PL"/>
        </a:p>
      </dgm:t>
    </dgm:pt>
    <dgm:pt modelId="{4AA22620-A5D1-4BD7-9516-AE06B5543BF0}">
      <dgm:prSet phldrT="[Tekst]"/>
      <dgm:spPr/>
      <dgm:t>
        <a:bodyPr/>
        <a:lstStyle/>
        <a:p>
          <a:r>
            <a:rPr lang="pl-PL" dirty="0" smtClean="0"/>
            <a:t>Efekty kształcenia</a:t>
          </a:r>
          <a:endParaRPr lang="pl-PL" dirty="0"/>
        </a:p>
      </dgm:t>
    </dgm:pt>
    <dgm:pt modelId="{48F66B76-B10B-49BC-B3CE-EEA39E614AE4}" type="parTrans" cxnId="{5EB81502-17BD-44E2-8F08-89DC939EA405}">
      <dgm:prSet/>
      <dgm:spPr/>
      <dgm:t>
        <a:bodyPr/>
        <a:lstStyle/>
        <a:p>
          <a:endParaRPr lang="pl-PL"/>
        </a:p>
      </dgm:t>
    </dgm:pt>
    <dgm:pt modelId="{AEA4F787-E646-4443-953B-4CA645026428}" type="sibTrans" cxnId="{5EB81502-17BD-44E2-8F08-89DC939EA405}">
      <dgm:prSet/>
      <dgm:spPr/>
      <dgm:t>
        <a:bodyPr/>
        <a:lstStyle/>
        <a:p>
          <a:endParaRPr lang="pl-PL"/>
        </a:p>
      </dgm:t>
    </dgm:pt>
    <dgm:pt modelId="{80D5589E-2B35-419B-BB46-E86AB43A1704}">
      <dgm:prSet/>
      <dgm:spPr/>
      <dgm:t>
        <a:bodyPr/>
        <a:lstStyle/>
        <a:p>
          <a:r>
            <a:rPr lang="pl-PL" dirty="0" smtClean="0"/>
            <a:t>lepsza jakość pracy na rzecz uczniów, stażystów i praktykantów</a:t>
          </a:r>
          <a:endParaRPr lang="pl-PL" dirty="0"/>
        </a:p>
      </dgm:t>
    </dgm:pt>
    <dgm:pt modelId="{B7A7EC9D-ADA6-4F5E-8333-1735A440D4B4}" type="parTrans" cxnId="{149FC84F-BE4A-4BB0-9931-EC963EF47F78}">
      <dgm:prSet/>
      <dgm:spPr/>
      <dgm:t>
        <a:bodyPr/>
        <a:lstStyle/>
        <a:p>
          <a:endParaRPr lang="pl-PL"/>
        </a:p>
      </dgm:t>
    </dgm:pt>
    <dgm:pt modelId="{B88A8A60-7D0F-4D09-AFF8-A47F40075F5D}" type="sibTrans" cxnId="{149FC84F-BE4A-4BB0-9931-EC963EF47F78}">
      <dgm:prSet/>
      <dgm:spPr/>
      <dgm:t>
        <a:bodyPr/>
        <a:lstStyle/>
        <a:p>
          <a:endParaRPr lang="pl-PL"/>
        </a:p>
      </dgm:t>
    </dgm:pt>
    <dgm:pt modelId="{1556F6D7-F80B-4D62-92A3-BBCAFDEE2D78}">
      <dgm:prSet phldrT="[Tekst]" phldr="1"/>
      <dgm:spPr/>
      <dgm:t>
        <a:bodyPr/>
        <a:lstStyle/>
        <a:p>
          <a:endParaRPr lang="pl-PL" dirty="0"/>
        </a:p>
      </dgm:t>
    </dgm:pt>
    <dgm:pt modelId="{B7DC941F-0CA8-469D-831C-514F4BB1C314}" type="parTrans" cxnId="{776096CB-C52D-4553-81C7-228CB6A81D73}">
      <dgm:prSet/>
      <dgm:spPr/>
      <dgm:t>
        <a:bodyPr/>
        <a:lstStyle/>
        <a:p>
          <a:endParaRPr lang="pl-PL"/>
        </a:p>
      </dgm:t>
    </dgm:pt>
    <dgm:pt modelId="{A0D64310-B570-47F2-9D03-5A8FDBFBF9C8}" type="sibTrans" cxnId="{776096CB-C52D-4553-81C7-228CB6A81D73}">
      <dgm:prSet/>
      <dgm:spPr/>
      <dgm:t>
        <a:bodyPr/>
        <a:lstStyle/>
        <a:p>
          <a:endParaRPr lang="pl-PL"/>
        </a:p>
      </dgm:t>
    </dgm:pt>
    <dgm:pt modelId="{32347E0C-35DE-416A-9E4C-B3787543D95E}">
      <dgm:prSet/>
      <dgm:spPr/>
      <dgm:t>
        <a:bodyPr/>
        <a:lstStyle/>
        <a:p>
          <a:r>
            <a:rPr lang="pl-PL" dirty="0" smtClean="0"/>
            <a:t>lepsza znajomość języka hiszpańskiego i terminologii zawodowej w języku hiszpańskim i angielskim</a:t>
          </a:r>
          <a:endParaRPr lang="pl-PL" dirty="0"/>
        </a:p>
      </dgm:t>
    </dgm:pt>
    <dgm:pt modelId="{E7856019-5B67-445C-B12C-D7193E21B9D4}" type="parTrans" cxnId="{9F7DE66D-2C99-4D60-A17B-6C1F413E31AD}">
      <dgm:prSet/>
      <dgm:spPr/>
      <dgm:t>
        <a:bodyPr/>
        <a:lstStyle/>
        <a:p>
          <a:endParaRPr lang="pl-PL"/>
        </a:p>
      </dgm:t>
    </dgm:pt>
    <dgm:pt modelId="{8F909C16-1E01-4164-BE10-0830B6AFE71D}" type="sibTrans" cxnId="{9F7DE66D-2C99-4D60-A17B-6C1F413E31AD}">
      <dgm:prSet/>
      <dgm:spPr/>
      <dgm:t>
        <a:bodyPr/>
        <a:lstStyle/>
        <a:p>
          <a:endParaRPr lang="pl-PL"/>
        </a:p>
      </dgm:t>
    </dgm:pt>
    <dgm:pt modelId="{60081BBA-4A97-4722-B9FD-142E271F5D13}">
      <dgm:prSet/>
      <dgm:spPr/>
      <dgm:t>
        <a:bodyPr/>
        <a:lstStyle/>
        <a:p>
          <a:r>
            <a:rPr lang="pl-PL" dirty="0" smtClean="0"/>
            <a:t>większa motywacja, satysfakcja zawodowa</a:t>
          </a:r>
          <a:endParaRPr lang="pl-PL" dirty="0"/>
        </a:p>
      </dgm:t>
    </dgm:pt>
    <dgm:pt modelId="{A35DADA9-CCB5-45D5-AA2F-0F641CBBE8AE}" type="parTrans" cxnId="{3427E0FD-4260-445C-BAEB-C6DE4F67164A}">
      <dgm:prSet/>
      <dgm:spPr/>
      <dgm:t>
        <a:bodyPr/>
        <a:lstStyle/>
        <a:p>
          <a:endParaRPr lang="pl-PL"/>
        </a:p>
      </dgm:t>
    </dgm:pt>
    <dgm:pt modelId="{B47D7401-91CE-4BFF-A4F0-38CD1AFBD852}" type="sibTrans" cxnId="{3427E0FD-4260-445C-BAEB-C6DE4F67164A}">
      <dgm:prSet/>
      <dgm:spPr/>
      <dgm:t>
        <a:bodyPr/>
        <a:lstStyle/>
        <a:p>
          <a:endParaRPr lang="pl-PL"/>
        </a:p>
      </dgm:t>
    </dgm:pt>
    <dgm:pt modelId="{B5E3B079-DD14-445B-AAF6-E5CA1FC43CFE}">
      <dgm:prSet phldrT="[Tekst]" phldr="1"/>
      <dgm:spPr/>
      <dgm:t>
        <a:bodyPr/>
        <a:lstStyle/>
        <a:p>
          <a:endParaRPr lang="pl-PL" dirty="0"/>
        </a:p>
      </dgm:t>
    </dgm:pt>
    <dgm:pt modelId="{48599631-7AA7-422D-A727-FF9031A054D9}" type="parTrans" cxnId="{CAC5F984-C539-4A84-8F3C-28D10F986D4C}">
      <dgm:prSet/>
      <dgm:spPr/>
      <dgm:t>
        <a:bodyPr/>
        <a:lstStyle/>
        <a:p>
          <a:endParaRPr lang="pl-PL"/>
        </a:p>
      </dgm:t>
    </dgm:pt>
    <dgm:pt modelId="{692211EF-5613-4337-AD11-8710A56E5C93}" type="sibTrans" cxnId="{CAC5F984-C539-4A84-8F3C-28D10F986D4C}">
      <dgm:prSet/>
      <dgm:spPr/>
      <dgm:t>
        <a:bodyPr/>
        <a:lstStyle/>
        <a:p>
          <a:endParaRPr lang="pl-PL"/>
        </a:p>
      </dgm:t>
    </dgm:pt>
    <dgm:pt modelId="{DB3ADB57-FB71-4108-974C-4539AB548ACC}">
      <dgm:prSet/>
      <dgm:spPr/>
      <dgm:t>
        <a:bodyPr/>
        <a:lstStyle/>
        <a:p>
          <a:endParaRPr lang="pl-PL" dirty="0"/>
        </a:p>
      </dgm:t>
    </dgm:pt>
    <dgm:pt modelId="{5D451474-15F5-4C59-9552-8C4E47A7BA2E}" type="parTrans" cxnId="{88768F1A-6328-41B6-BDF6-3697526D70E9}">
      <dgm:prSet/>
      <dgm:spPr/>
    </dgm:pt>
    <dgm:pt modelId="{21CBC725-0A0B-46BA-8FD2-FAD7F085AC45}" type="sibTrans" cxnId="{88768F1A-6328-41B6-BDF6-3697526D70E9}">
      <dgm:prSet/>
      <dgm:spPr/>
    </dgm:pt>
    <dgm:pt modelId="{C2948F8B-D827-47FD-85D7-2559F9653634}" type="pres">
      <dgm:prSet presAssocID="{3FFC9773-E22B-4C2D-AB0F-DC8F9527D7D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64A19AC9-AB4A-4A13-83C7-C0C761A7D8FD}" type="pres">
      <dgm:prSet presAssocID="{A9CEA5BC-BEA7-4B6E-AEDE-55D5916B13D2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517E106-184F-413A-A11B-5CFA14A69144}" type="pres">
      <dgm:prSet presAssocID="{957CE43B-3216-4762-B532-2F24B62F9DBE}" presName="sibTrans" presStyleCnt="0"/>
      <dgm:spPr/>
    </dgm:pt>
    <dgm:pt modelId="{4A1D4778-E80A-4F83-B8AD-B6E81333448C}" type="pres">
      <dgm:prSet presAssocID="{7D8FAF42-EF26-4ABC-9EBF-013B54CF0902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BABED9E-78F2-4532-8D03-1380A0CC3725}" type="pres">
      <dgm:prSet presAssocID="{93BBD103-FEAA-437F-ADF2-F70A2BF5F165}" presName="sibTrans" presStyleCnt="0"/>
      <dgm:spPr/>
    </dgm:pt>
    <dgm:pt modelId="{7AE923B1-4201-413C-8FDB-2A7C454AEE38}" type="pres">
      <dgm:prSet presAssocID="{4AA22620-A5D1-4BD7-9516-AE06B5543BF0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96018D3B-0FEC-4191-9918-7675144DB798}" srcId="{A9CEA5BC-BEA7-4B6E-AEDE-55D5916B13D2}" destId="{F88328CF-4BA3-4DA9-AA9F-CADAD6520559}" srcOrd="0" destOrd="0" parTransId="{1BCEB9E5-2405-4277-B18D-2C9B7557E4F7}" sibTransId="{5307A489-5677-4210-909E-D85058C387D2}"/>
    <dgm:cxn modelId="{316730A2-EE5A-40FD-954C-FB7DF2246FE8}" type="presOf" srcId="{3DEC0287-1976-4D30-9860-056F18A61A60}" destId="{4A1D4778-E80A-4F83-B8AD-B6E81333448C}" srcOrd="0" destOrd="2" presId="urn:microsoft.com/office/officeart/2005/8/layout/hList6"/>
    <dgm:cxn modelId="{96E6A0D5-1C78-4FB8-B543-C3A6417C1E76}" type="presOf" srcId="{A9CEA5BC-BEA7-4B6E-AEDE-55D5916B13D2}" destId="{64A19AC9-AB4A-4A13-83C7-C0C761A7D8FD}" srcOrd="0" destOrd="0" presId="urn:microsoft.com/office/officeart/2005/8/layout/hList6"/>
    <dgm:cxn modelId="{9FB30891-7ABA-4AEC-8AB8-F34EA4FE419C}" type="presOf" srcId="{B5E3B079-DD14-445B-AAF6-E5CA1FC43CFE}" destId="{7AE923B1-4201-413C-8FDB-2A7C454AEE38}" srcOrd="0" destOrd="5" presId="urn:microsoft.com/office/officeart/2005/8/layout/hList6"/>
    <dgm:cxn modelId="{CF7F8784-F77E-494E-95B4-CBB82C963E78}" type="presOf" srcId="{F88328CF-4BA3-4DA9-AA9F-CADAD6520559}" destId="{64A19AC9-AB4A-4A13-83C7-C0C761A7D8FD}" srcOrd="0" destOrd="1" presId="urn:microsoft.com/office/officeart/2005/8/layout/hList6"/>
    <dgm:cxn modelId="{F1234759-FDAF-4C7E-B9DB-93C1C5D7320C}" type="presOf" srcId="{DB3ADB57-FB71-4108-974C-4539AB548ACC}" destId="{7AE923B1-4201-413C-8FDB-2A7C454AEE38}" srcOrd="0" destOrd="1" presId="urn:microsoft.com/office/officeart/2005/8/layout/hList6"/>
    <dgm:cxn modelId="{CAC5F984-C539-4A84-8F3C-28D10F986D4C}" srcId="{4AA22620-A5D1-4BD7-9516-AE06B5543BF0}" destId="{B5E3B079-DD14-445B-AAF6-E5CA1FC43CFE}" srcOrd="4" destOrd="0" parTransId="{48599631-7AA7-422D-A727-FF9031A054D9}" sibTransId="{692211EF-5613-4337-AD11-8710A56E5C93}"/>
    <dgm:cxn modelId="{AAB310AC-B12F-4EBF-878E-045402B4F3EE}" srcId="{3FFC9773-E22B-4C2D-AB0F-DC8F9527D7DB}" destId="{A9CEA5BC-BEA7-4B6E-AEDE-55D5916B13D2}" srcOrd="0" destOrd="0" parTransId="{9738AAB6-917A-4A5C-BA84-1B1BB8B3A9DB}" sibTransId="{957CE43B-3216-4762-B532-2F24B62F9DBE}"/>
    <dgm:cxn modelId="{3B552632-678B-4F12-A029-AC07ADDD7359}" srcId="{3FFC9773-E22B-4C2D-AB0F-DC8F9527D7DB}" destId="{7D8FAF42-EF26-4ABC-9EBF-013B54CF0902}" srcOrd="1" destOrd="0" parTransId="{2A4173AE-1C64-4E40-B0FE-D1634083291A}" sibTransId="{93BBD103-FEAA-437F-ADF2-F70A2BF5F165}"/>
    <dgm:cxn modelId="{3427E0FD-4260-445C-BAEB-C6DE4F67164A}" srcId="{4AA22620-A5D1-4BD7-9516-AE06B5543BF0}" destId="{60081BBA-4A97-4722-B9FD-142E271F5D13}" srcOrd="3" destOrd="0" parTransId="{A35DADA9-CCB5-45D5-AA2F-0F641CBBE8AE}" sibTransId="{B47D7401-91CE-4BFF-A4F0-38CD1AFBD852}"/>
    <dgm:cxn modelId="{3B1010CB-F43D-41E9-92B6-B00416B6B262}" type="presOf" srcId="{4AA22620-A5D1-4BD7-9516-AE06B5543BF0}" destId="{7AE923B1-4201-413C-8FDB-2A7C454AEE38}" srcOrd="0" destOrd="0" presId="urn:microsoft.com/office/officeart/2005/8/layout/hList6"/>
    <dgm:cxn modelId="{05A7509B-1DC4-4514-BF73-405A54BB44C3}" type="presOf" srcId="{7D8FAF42-EF26-4ABC-9EBF-013B54CF0902}" destId="{4A1D4778-E80A-4F83-B8AD-B6E81333448C}" srcOrd="0" destOrd="0" presId="urn:microsoft.com/office/officeart/2005/8/layout/hList6"/>
    <dgm:cxn modelId="{21F44156-0B77-47CA-8BDE-20061A459FA6}" type="presOf" srcId="{FF44B574-CFCB-4030-B5B5-CF0FA935702A}" destId="{4A1D4778-E80A-4F83-B8AD-B6E81333448C}" srcOrd="0" destOrd="1" presId="urn:microsoft.com/office/officeart/2005/8/layout/hList6"/>
    <dgm:cxn modelId="{776096CB-C52D-4553-81C7-228CB6A81D73}" srcId="{4AA22620-A5D1-4BD7-9516-AE06B5543BF0}" destId="{1556F6D7-F80B-4D62-92A3-BBCAFDEE2D78}" srcOrd="5" destOrd="0" parTransId="{B7DC941F-0CA8-469D-831C-514F4BB1C314}" sibTransId="{A0D64310-B570-47F2-9D03-5A8FDBFBF9C8}"/>
    <dgm:cxn modelId="{444CCD48-5B05-418F-A184-0D56EE408D58}" srcId="{7D8FAF42-EF26-4ABC-9EBF-013B54CF0902}" destId="{FF44B574-CFCB-4030-B5B5-CF0FA935702A}" srcOrd="0" destOrd="0" parTransId="{808ACC51-E161-4153-901A-269EA036AB41}" sibTransId="{B3FB862A-C82D-4023-92CE-570AB8FFADC2}"/>
    <dgm:cxn modelId="{149FC84F-BE4A-4BB0-9931-EC963EF47F78}" srcId="{4AA22620-A5D1-4BD7-9516-AE06B5543BF0}" destId="{80D5589E-2B35-419B-BB46-E86AB43A1704}" srcOrd="1" destOrd="0" parTransId="{B7A7EC9D-ADA6-4F5E-8333-1735A440D4B4}" sibTransId="{B88A8A60-7D0F-4D09-AFF8-A47F40075F5D}"/>
    <dgm:cxn modelId="{88768F1A-6328-41B6-BDF6-3697526D70E9}" srcId="{4AA22620-A5D1-4BD7-9516-AE06B5543BF0}" destId="{DB3ADB57-FB71-4108-974C-4539AB548ACC}" srcOrd="0" destOrd="0" parTransId="{5D451474-15F5-4C59-9552-8C4E47A7BA2E}" sibTransId="{21CBC725-0A0B-46BA-8FD2-FAD7F085AC45}"/>
    <dgm:cxn modelId="{0115CE6A-085D-48B2-B566-3B85A259C6A2}" type="presOf" srcId="{80D5589E-2B35-419B-BB46-E86AB43A1704}" destId="{7AE923B1-4201-413C-8FDB-2A7C454AEE38}" srcOrd="0" destOrd="2" presId="urn:microsoft.com/office/officeart/2005/8/layout/hList6"/>
    <dgm:cxn modelId="{D9F3A383-DC13-405F-87DD-ABCC6263EC2A}" type="presOf" srcId="{60081BBA-4A97-4722-B9FD-142E271F5D13}" destId="{7AE923B1-4201-413C-8FDB-2A7C454AEE38}" srcOrd="0" destOrd="4" presId="urn:microsoft.com/office/officeart/2005/8/layout/hList6"/>
    <dgm:cxn modelId="{5EB81502-17BD-44E2-8F08-89DC939EA405}" srcId="{3FFC9773-E22B-4C2D-AB0F-DC8F9527D7DB}" destId="{4AA22620-A5D1-4BD7-9516-AE06B5543BF0}" srcOrd="2" destOrd="0" parTransId="{48F66B76-B10B-49BC-B3CE-EEA39E614AE4}" sibTransId="{AEA4F787-E646-4443-953B-4CA645026428}"/>
    <dgm:cxn modelId="{02628E47-559E-4CE6-B732-22CC988F53FB}" type="presOf" srcId="{32347E0C-35DE-416A-9E4C-B3787543D95E}" destId="{7AE923B1-4201-413C-8FDB-2A7C454AEE38}" srcOrd="0" destOrd="3" presId="urn:microsoft.com/office/officeart/2005/8/layout/hList6"/>
    <dgm:cxn modelId="{CA28C376-9B6B-405A-9E98-44830FC1711D}" type="presOf" srcId="{1556F6D7-F80B-4D62-92A3-BBCAFDEE2D78}" destId="{7AE923B1-4201-413C-8FDB-2A7C454AEE38}" srcOrd="0" destOrd="6" presId="urn:microsoft.com/office/officeart/2005/8/layout/hList6"/>
    <dgm:cxn modelId="{3F2F60C9-091C-4828-8C9D-FB2F37652448}" srcId="{7D8FAF42-EF26-4ABC-9EBF-013B54CF0902}" destId="{3DEC0287-1976-4D30-9860-056F18A61A60}" srcOrd="1" destOrd="0" parTransId="{7E40A214-7CD0-46BD-9A32-79AFDD6D3859}" sibTransId="{71E03358-7592-428D-B6DE-123B5F9F31F5}"/>
    <dgm:cxn modelId="{9F7DE66D-2C99-4D60-A17B-6C1F413E31AD}" srcId="{4AA22620-A5D1-4BD7-9516-AE06B5543BF0}" destId="{32347E0C-35DE-416A-9E4C-B3787543D95E}" srcOrd="2" destOrd="0" parTransId="{E7856019-5B67-445C-B12C-D7193E21B9D4}" sibTransId="{8F909C16-1E01-4164-BE10-0830B6AFE71D}"/>
    <dgm:cxn modelId="{5408CCBB-F816-4C21-AD6A-E6AC9FEA04EC}" type="presOf" srcId="{3FFC9773-E22B-4C2D-AB0F-DC8F9527D7DB}" destId="{C2948F8B-D827-47FD-85D7-2559F9653634}" srcOrd="0" destOrd="0" presId="urn:microsoft.com/office/officeart/2005/8/layout/hList6"/>
    <dgm:cxn modelId="{E4D07374-90EF-4FD7-A523-FCC75B944383}" type="presParOf" srcId="{C2948F8B-D827-47FD-85D7-2559F9653634}" destId="{64A19AC9-AB4A-4A13-83C7-C0C761A7D8FD}" srcOrd="0" destOrd="0" presId="urn:microsoft.com/office/officeart/2005/8/layout/hList6"/>
    <dgm:cxn modelId="{826608D0-ADDB-4421-883A-213FA40997F1}" type="presParOf" srcId="{C2948F8B-D827-47FD-85D7-2559F9653634}" destId="{D517E106-184F-413A-A11B-5CFA14A69144}" srcOrd="1" destOrd="0" presId="urn:microsoft.com/office/officeart/2005/8/layout/hList6"/>
    <dgm:cxn modelId="{6117A549-D0C5-4DDA-AB30-9113A649617F}" type="presParOf" srcId="{C2948F8B-D827-47FD-85D7-2559F9653634}" destId="{4A1D4778-E80A-4F83-B8AD-B6E81333448C}" srcOrd="2" destOrd="0" presId="urn:microsoft.com/office/officeart/2005/8/layout/hList6"/>
    <dgm:cxn modelId="{F7B11D8D-0B45-4414-AF62-83E01DF976E2}" type="presParOf" srcId="{C2948F8B-D827-47FD-85D7-2559F9653634}" destId="{DBABED9E-78F2-4532-8D03-1380A0CC3725}" srcOrd="3" destOrd="0" presId="urn:microsoft.com/office/officeart/2005/8/layout/hList6"/>
    <dgm:cxn modelId="{1B78A46E-04DB-47C6-84C3-8A41AB56AF15}" type="presParOf" srcId="{C2948F8B-D827-47FD-85D7-2559F9653634}" destId="{7AE923B1-4201-413C-8FDB-2A7C454AEE38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32DBD8A-F980-4D80-AC36-D82A199DCEA3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1CFC3E7E-CFF2-4869-A434-ECF65CE0CBA4}">
      <dgm:prSet phldrT="[Tekst]"/>
      <dgm:spPr/>
      <dgm:t>
        <a:bodyPr/>
        <a:lstStyle/>
        <a:p>
          <a:r>
            <a:rPr lang="pl-PL" dirty="0" smtClean="0"/>
            <a:t>Dzień1-deszczowa pogoda, brak słońca </a:t>
          </a:r>
          <a:endParaRPr lang="pl-PL" dirty="0"/>
        </a:p>
      </dgm:t>
    </dgm:pt>
    <dgm:pt modelId="{A0A72A0A-1E92-4529-85C0-56509AD43608}" type="parTrans" cxnId="{F11201FC-3ECF-4AB7-9454-C45E8B917F63}">
      <dgm:prSet/>
      <dgm:spPr/>
      <dgm:t>
        <a:bodyPr/>
        <a:lstStyle/>
        <a:p>
          <a:endParaRPr lang="pl-PL"/>
        </a:p>
      </dgm:t>
    </dgm:pt>
    <dgm:pt modelId="{8C3ACBF5-DF96-4481-80E7-BAF5CE32AB11}" type="sibTrans" cxnId="{F11201FC-3ECF-4AB7-9454-C45E8B917F63}">
      <dgm:prSet/>
      <dgm:spPr/>
      <dgm:t>
        <a:bodyPr/>
        <a:lstStyle/>
        <a:p>
          <a:endParaRPr lang="pl-PL"/>
        </a:p>
      </dgm:t>
    </dgm:pt>
    <dgm:pt modelId="{481B4BD9-A1BE-4AE2-98BD-234E68E3CD6F}">
      <dgm:prSet phldrT="[Tekst]"/>
      <dgm:spPr/>
      <dgm:t>
        <a:bodyPr/>
        <a:lstStyle/>
        <a:p>
          <a:r>
            <a:rPr lang="pl-PL" dirty="0" smtClean="0"/>
            <a:t>Dzień2-zmiana planów  mentor musi spotkać się z klientem</a:t>
          </a:r>
          <a:endParaRPr lang="pl-PL" dirty="0"/>
        </a:p>
      </dgm:t>
    </dgm:pt>
    <dgm:pt modelId="{CD5E18F2-3968-49B9-9F29-A0DFD0DA7CBE}" type="parTrans" cxnId="{DA8CDD40-1175-4492-A5B0-24C4A80005AC}">
      <dgm:prSet/>
      <dgm:spPr/>
      <dgm:t>
        <a:bodyPr/>
        <a:lstStyle/>
        <a:p>
          <a:endParaRPr lang="pl-PL"/>
        </a:p>
      </dgm:t>
    </dgm:pt>
    <dgm:pt modelId="{CD74741F-0D67-4518-A1EF-0A19FD4A149C}" type="sibTrans" cxnId="{DA8CDD40-1175-4492-A5B0-24C4A80005AC}">
      <dgm:prSet/>
      <dgm:spPr/>
      <dgm:t>
        <a:bodyPr/>
        <a:lstStyle/>
        <a:p>
          <a:endParaRPr lang="pl-PL"/>
        </a:p>
      </dgm:t>
    </dgm:pt>
    <dgm:pt modelId="{67126A73-FA55-4826-917F-B76DBB083F76}">
      <dgm:prSet phldrT="[Tekst]"/>
      <dgm:spPr/>
      <dgm:t>
        <a:bodyPr/>
        <a:lstStyle/>
        <a:p>
          <a:r>
            <a:rPr lang="pl-PL" dirty="0" smtClean="0"/>
            <a:t>Dzień 3-miejce zakwaterowania zimny pokój bez ogrzewania</a:t>
          </a:r>
          <a:endParaRPr lang="pl-PL" dirty="0"/>
        </a:p>
      </dgm:t>
    </dgm:pt>
    <dgm:pt modelId="{C77029C7-89D3-408D-943C-1206C417F31A}" type="parTrans" cxnId="{149BC98C-0C80-4ED6-96FD-9AF9A5C87A90}">
      <dgm:prSet/>
      <dgm:spPr/>
      <dgm:t>
        <a:bodyPr/>
        <a:lstStyle/>
        <a:p>
          <a:endParaRPr lang="pl-PL"/>
        </a:p>
      </dgm:t>
    </dgm:pt>
    <dgm:pt modelId="{29ACE28A-FE10-4026-B944-03ED08412C14}" type="sibTrans" cxnId="{149BC98C-0C80-4ED6-96FD-9AF9A5C87A90}">
      <dgm:prSet/>
      <dgm:spPr/>
      <dgm:t>
        <a:bodyPr/>
        <a:lstStyle/>
        <a:p>
          <a:endParaRPr lang="pl-PL"/>
        </a:p>
      </dgm:t>
    </dgm:pt>
    <dgm:pt modelId="{87125772-7AAF-4E0B-B689-564F3B83B2A2}">
      <dgm:prSet phldrT="[Tekst]"/>
      <dgm:spPr/>
      <dgm:t>
        <a:bodyPr/>
        <a:lstStyle/>
        <a:p>
          <a:r>
            <a:rPr lang="pl-PL" dirty="0" smtClean="0"/>
            <a:t>Dzień4-BRAK</a:t>
          </a:r>
          <a:endParaRPr lang="pl-PL" dirty="0"/>
        </a:p>
      </dgm:t>
    </dgm:pt>
    <dgm:pt modelId="{28668F6B-B34D-429A-ADC8-50180817D335}" type="parTrans" cxnId="{0B87F7F1-4ACF-4D81-94C6-84627F6D5CC6}">
      <dgm:prSet/>
      <dgm:spPr/>
      <dgm:t>
        <a:bodyPr/>
        <a:lstStyle/>
        <a:p>
          <a:endParaRPr lang="pl-PL"/>
        </a:p>
      </dgm:t>
    </dgm:pt>
    <dgm:pt modelId="{95F33C9D-2207-40A1-ADB1-54F3EEACEC41}" type="sibTrans" cxnId="{0B87F7F1-4ACF-4D81-94C6-84627F6D5CC6}">
      <dgm:prSet/>
      <dgm:spPr/>
      <dgm:t>
        <a:bodyPr/>
        <a:lstStyle/>
        <a:p>
          <a:endParaRPr lang="pl-PL"/>
        </a:p>
      </dgm:t>
    </dgm:pt>
    <dgm:pt modelId="{C50ED3B4-BAFD-4360-AE74-7091588B9464}">
      <dgm:prSet phldrT="[Tekst]"/>
      <dgm:spPr/>
      <dgm:t>
        <a:bodyPr/>
        <a:lstStyle/>
        <a:p>
          <a:r>
            <a:rPr lang="pl-PL" dirty="0" smtClean="0"/>
            <a:t>Dzień5-BRAK</a:t>
          </a:r>
          <a:endParaRPr lang="pl-PL" dirty="0"/>
        </a:p>
      </dgm:t>
    </dgm:pt>
    <dgm:pt modelId="{8EB7732A-B946-4276-858E-ACCE5A5E4E46}" type="parTrans" cxnId="{2469648F-C8EE-468D-9166-FC69401191AF}">
      <dgm:prSet/>
      <dgm:spPr/>
      <dgm:t>
        <a:bodyPr/>
        <a:lstStyle/>
        <a:p>
          <a:endParaRPr lang="pl-PL"/>
        </a:p>
      </dgm:t>
    </dgm:pt>
    <dgm:pt modelId="{08B6B584-A992-406B-A5D0-953EED2D98B9}" type="sibTrans" cxnId="{2469648F-C8EE-468D-9166-FC69401191AF}">
      <dgm:prSet/>
      <dgm:spPr/>
      <dgm:t>
        <a:bodyPr/>
        <a:lstStyle/>
        <a:p>
          <a:endParaRPr lang="pl-PL"/>
        </a:p>
      </dgm:t>
    </dgm:pt>
    <dgm:pt modelId="{5671987C-40B3-437F-B1E6-DDB07DE073EC}" type="pres">
      <dgm:prSet presAssocID="{832DBD8A-F980-4D80-AC36-D82A199DCEA3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46320C8F-CB18-4611-8AE3-264BA61F8FED}" type="pres">
      <dgm:prSet presAssocID="{1CFC3E7E-CFF2-4869-A434-ECF65CE0CBA4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9E2D389-1DB2-4BAF-9B1D-983FBD9C2F91}" type="pres">
      <dgm:prSet presAssocID="{8C3ACBF5-DF96-4481-80E7-BAF5CE32AB11}" presName="sibTrans" presStyleLbl="sibTrans2D1" presStyleIdx="0" presStyleCnt="5"/>
      <dgm:spPr/>
      <dgm:t>
        <a:bodyPr/>
        <a:lstStyle/>
        <a:p>
          <a:endParaRPr lang="pl-PL"/>
        </a:p>
      </dgm:t>
    </dgm:pt>
    <dgm:pt modelId="{E4DCCAE2-52F1-4D77-9592-3273670EBC61}" type="pres">
      <dgm:prSet presAssocID="{8C3ACBF5-DF96-4481-80E7-BAF5CE32AB11}" presName="connectorText" presStyleLbl="sibTrans2D1" presStyleIdx="0" presStyleCnt="5"/>
      <dgm:spPr/>
      <dgm:t>
        <a:bodyPr/>
        <a:lstStyle/>
        <a:p>
          <a:endParaRPr lang="pl-PL"/>
        </a:p>
      </dgm:t>
    </dgm:pt>
    <dgm:pt modelId="{806E943C-AF23-4277-BDB6-FA68622D50B6}" type="pres">
      <dgm:prSet presAssocID="{481B4BD9-A1BE-4AE2-98BD-234E68E3CD6F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73A1401-5999-46B7-9B66-E276F13AAB3C}" type="pres">
      <dgm:prSet presAssocID="{CD74741F-0D67-4518-A1EF-0A19FD4A149C}" presName="sibTrans" presStyleLbl="sibTrans2D1" presStyleIdx="1" presStyleCnt="5"/>
      <dgm:spPr/>
      <dgm:t>
        <a:bodyPr/>
        <a:lstStyle/>
        <a:p>
          <a:endParaRPr lang="pl-PL"/>
        </a:p>
      </dgm:t>
    </dgm:pt>
    <dgm:pt modelId="{638E7895-B96E-4A03-ABD0-3A9687CA6CB2}" type="pres">
      <dgm:prSet presAssocID="{CD74741F-0D67-4518-A1EF-0A19FD4A149C}" presName="connectorText" presStyleLbl="sibTrans2D1" presStyleIdx="1" presStyleCnt="5"/>
      <dgm:spPr/>
      <dgm:t>
        <a:bodyPr/>
        <a:lstStyle/>
        <a:p>
          <a:endParaRPr lang="pl-PL"/>
        </a:p>
      </dgm:t>
    </dgm:pt>
    <dgm:pt modelId="{24AA3309-1A6E-4C41-826E-8AEDA373E2A8}" type="pres">
      <dgm:prSet presAssocID="{67126A73-FA55-4826-917F-B76DBB083F76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DC73DF9-4AE4-4B62-A687-6E8D547F6AA6}" type="pres">
      <dgm:prSet presAssocID="{29ACE28A-FE10-4026-B944-03ED08412C14}" presName="sibTrans" presStyleLbl="sibTrans2D1" presStyleIdx="2" presStyleCnt="5"/>
      <dgm:spPr/>
      <dgm:t>
        <a:bodyPr/>
        <a:lstStyle/>
        <a:p>
          <a:endParaRPr lang="pl-PL"/>
        </a:p>
      </dgm:t>
    </dgm:pt>
    <dgm:pt modelId="{2260588F-7DCD-4E66-88BC-8D112F9C4460}" type="pres">
      <dgm:prSet presAssocID="{29ACE28A-FE10-4026-B944-03ED08412C14}" presName="connectorText" presStyleLbl="sibTrans2D1" presStyleIdx="2" presStyleCnt="5"/>
      <dgm:spPr/>
      <dgm:t>
        <a:bodyPr/>
        <a:lstStyle/>
        <a:p>
          <a:endParaRPr lang="pl-PL"/>
        </a:p>
      </dgm:t>
    </dgm:pt>
    <dgm:pt modelId="{68259CE5-E077-4DC7-9416-2E0B52B84957}" type="pres">
      <dgm:prSet presAssocID="{87125772-7AAF-4E0B-B689-564F3B83B2A2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32555AC-69C6-49F6-BCF7-98A509DC1739}" type="pres">
      <dgm:prSet presAssocID="{95F33C9D-2207-40A1-ADB1-54F3EEACEC41}" presName="sibTrans" presStyleLbl="sibTrans2D1" presStyleIdx="3" presStyleCnt="5"/>
      <dgm:spPr/>
      <dgm:t>
        <a:bodyPr/>
        <a:lstStyle/>
        <a:p>
          <a:endParaRPr lang="pl-PL"/>
        </a:p>
      </dgm:t>
    </dgm:pt>
    <dgm:pt modelId="{DAC26B1C-74C3-450B-815F-E26383D3C6BA}" type="pres">
      <dgm:prSet presAssocID="{95F33C9D-2207-40A1-ADB1-54F3EEACEC41}" presName="connectorText" presStyleLbl="sibTrans2D1" presStyleIdx="3" presStyleCnt="5"/>
      <dgm:spPr/>
      <dgm:t>
        <a:bodyPr/>
        <a:lstStyle/>
        <a:p>
          <a:endParaRPr lang="pl-PL"/>
        </a:p>
      </dgm:t>
    </dgm:pt>
    <dgm:pt modelId="{55B4564A-CDB7-44EB-9E33-875460B2608B}" type="pres">
      <dgm:prSet presAssocID="{C50ED3B4-BAFD-4360-AE74-7091588B9464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84C0740-3B58-4423-9DBE-DD6CC35AA98C}" type="pres">
      <dgm:prSet presAssocID="{08B6B584-A992-406B-A5D0-953EED2D98B9}" presName="sibTrans" presStyleLbl="sibTrans2D1" presStyleIdx="4" presStyleCnt="5"/>
      <dgm:spPr/>
      <dgm:t>
        <a:bodyPr/>
        <a:lstStyle/>
        <a:p>
          <a:endParaRPr lang="pl-PL"/>
        </a:p>
      </dgm:t>
    </dgm:pt>
    <dgm:pt modelId="{8FCFBBE4-0118-4543-96AB-80425854D387}" type="pres">
      <dgm:prSet presAssocID="{08B6B584-A992-406B-A5D0-953EED2D98B9}" presName="connectorText" presStyleLbl="sibTrans2D1" presStyleIdx="4" presStyleCnt="5"/>
      <dgm:spPr/>
      <dgm:t>
        <a:bodyPr/>
        <a:lstStyle/>
        <a:p>
          <a:endParaRPr lang="pl-PL"/>
        </a:p>
      </dgm:t>
    </dgm:pt>
  </dgm:ptLst>
  <dgm:cxnLst>
    <dgm:cxn modelId="{9A6D6509-B4A5-483A-A3E0-2AE1B9D8D3C6}" type="presOf" srcId="{67126A73-FA55-4826-917F-B76DBB083F76}" destId="{24AA3309-1A6E-4C41-826E-8AEDA373E2A8}" srcOrd="0" destOrd="0" presId="urn:microsoft.com/office/officeart/2005/8/layout/cycle2"/>
    <dgm:cxn modelId="{C998AA33-B1E8-4FC8-A7D7-93985E1D473E}" type="presOf" srcId="{8C3ACBF5-DF96-4481-80E7-BAF5CE32AB11}" destId="{B9E2D389-1DB2-4BAF-9B1D-983FBD9C2F91}" srcOrd="0" destOrd="0" presId="urn:microsoft.com/office/officeart/2005/8/layout/cycle2"/>
    <dgm:cxn modelId="{DDD9FDCB-C351-4ACD-B6B3-B7E6C39B48BC}" type="presOf" srcId="{C50ED3B4-BAFD-4360-AE74-7091588B9464}" destId="{55B4564A-CDB7-44EB-9E33-875460B2608B}" srcOrd="0" destOrd="0" presId="urn:microsoft.com/office/officeart/2005/8/layout/cycle2"/>
    <dgm:cxn modelId="{C90AB756-4898-4AA8-B789-8DD83DC6A873}" type="presOf" srcId="{87125772-7AAF-4E0B-B689-564F3B83B2A2}" destId="{68259CE5-E077-4DC7-9416-2E0B52B84957}" srcOrd="0" destOrd="0" presId="urn:microsoft.com/office/officeart/2005/8/layout/cycle2"/>
    <dgm:cxn modelId="{F52B03F8-709F-4D58-BC47-E30932B3CF20}" type="presOf" srcId="{08B6B584-A992-406B-A5D0-953EED2D98B9}" destId="{784C0740-3B58-4423-9DBE-DD6CC35AA98C}" srcOrd="0" destOrd="0" presId="urn:microsoft.com/office/officeart/2005/8/layout/cycle2"/>
    <dgm:cxn modelId="{D0548C16-99DF-4EF5-A111-A0AFAFF9AB16}" type="presOf" srcId="{481B4BD9-A1BE-4AE2-98BD-234E68E3CD6F}" destId="{806E943C-AF23-4277-BDB6-FA68622D50B6}" srcOrd="0" destOrd="0" presId="urn:microsoft.com/office/officeart/2005/8/layout/cycle2"/>
    <dgm:cxn modelId="{2E37C727-1A80-48E6-A7AF-148D2E6B5ABF}" type="presOf" srcId="{08B6B584-A992-406B-A5D0-953EED2D98B9}" destId="{8FCFBBE4-0118-4543-96AB-80425854D387}" srcOrd="1" destOrd="0" presId="urn:microsoft.com/office/officeart/2005/8/layout/cycle2"/>
    <dgm:cxn modelId="{DF2A37BC-B799-4907-AD6D-59FFA8BFBA70}" type="presOf" srcId="{CD74741F-0D67-4518-A1EF-0A19FD4A149C}" destId="{638E7895-B96E-4A03-ABD0-3A9687CA6CB2}" srcOrd="1" destOrd="0" presId="urn:microsoft.com/office/officeart/2005/8/layout/cycle2"/>
    <dgm:cxn modelId="{54889A6A-5C3D-4A67-8E5C-AA290DF94C9F}" type="presOf" srcId="{29ACE28A-FE10-4026-B944-03ED08412C14}" destId="{3DC73DF9-4AE4-4B62-A687-6E8D547F6AA6}" srcOrd="0" destOrd="0" presId="urn:microsoft.com/office/officeart/2005/8/layout/cycle2"/>
    <dgm:cxn modelId="{E2955D7B-0368-40C0-A1C9-A673867757E4}" type="presOf" srcId="{CD74741F-0D67-4518-A1EF-0A19FD4A149C}" destId="{E73A1401-5999-46B7-9B66-E276F13AAB3C}" srcOrd="0" destOrd="0" presId="urn:microsoft.com/office/officeart/2005/8/layout/cycle2"/>
    <dgm:cxn modelId="{2119D710-0BDF-4DE9-ABBB-25C22E90D90C}" type="presOf" srcId="{95F33C9D-2207-40A1-ADB1-54F3EEACEC41}" destId="{DAC26B1C-74C3-450B-815F-E26383D3C6BA}" srcOrd="1" destOrd="0" presId="urn:microsoft.com/office/officeart/2005/8/layout/cycle2"/>
    <dgm:cxn modelId="{149BC98C-0C80-4ED6-96FD-9AF9A5C87A90}" srcId="{832DBD8A-F980-4D80-AC36-D82A199DCEA3}" destId="{67126A73-FA55-4826-917F-B76DBB083F76}" srcOrd="2" destOrd="0" parTransId="{C77029C7-89D3-408D-943C-1206C417F31A}" sibTransId="{29ACE28A-FE10-4026-B944-03ED08412C14}"/>
    <dgm:cxn modelId="{DCE9A9CC-5BE5-4DF3-8C45-95ED54098CBB}" type="presOf" srcId="{8C3ACBF5-DF96-4481-80E7-BAF5CE32AB11}" destId="{E4DCCAE2-52F1-4D77-9592-3273670EBC61}" srcOrd="1" destOrd="0" presId="urn:microsoft.com/office/officeart/2005/8/layout/cycle2"/>
    <dgm:cxn modelId="{0B87F7F1-4ACF-4D81-94C6-84627F6D5CC6}" srcId="{832DBD8A-F980-4D80-AC36-D82A199DCEA3}" destId="{87125772-7AAF-4E0B-B689-564F3B83B2A2}" srcOrd="3" destOrd="0" parTransId="{28668F6B-B34D-429A-ADC8-50180817D335}" sibTransId="{95F33C9D-2207-40A1-ADB1-54F3EEACEC41}"/>
    <dgm:cxn modelId="{F11201FC-3ECF-4AB7-9454-C45E8B917F63}" srcId="{832DBD8A-F980-4D80-AC36-D82A199DCEA3}" destId="{1CFC3E7E-CFF2-4869-A434-ECF65CE0CBA4}" srcOrd="0" destOrd="0" parTransId="{A0A72A0A-1E92-4529-85C0-56509AD43608}" sibTransId="{8C3ACBF5-DF96-4481-80E7-BAF5CE32AB11}"/>
    <dgm:cxn modelId="{DA8CDD40-1175-4492-A5B0-24C4A80005AC}" srcId="{832DBD8A-F980-4D80-AC36-D82A199DCEA3}" destId="{481B4BD9-A1BE-4AE2-98BD-234E68E3CD6F}" srcOrd="1" destOrd="0" parTransId="{CD5E18F2-3968-49B9-9F29-A0DFD0DA7CBE}" sibTransId="{CD74741F-0D67-4518-A1EF-0A19FD4A149C}"/>
    <dgm:cxn modelId="{4C2A0E9B-DCFD-43A1-AA57-3E06E2B66FC7}" type="presOf" srcId="{29ACE28A-FE10-4026-B944-03ED08412C14}" destId="{2260588F-7DCD-4E66-88BC-8D112F9C4460}" srcOrd="1" destOrd="0" presId="urn:microsoft.com/office/officeart/2005/8/layout/cycle2"/>
    <dgm:cxn modelId="{2469648F-C8EE-468D-9166-FC69401191AF}" srcId="{832DBD8A-F980-4D80-AC36-D82A199DCEA3}" destId="{C50ED3B4-BAFD-4360-AE74-7091588B9464}" srcOrd="4" destOrd="0" parTransId="{8EB7732A-B946-4276-858E-ACCE5A5E4E46}" sibTransId="{08B6B584-A992-406B-A5D0-953EED2D98B9}"/>
    <dgm:cxn modelId="{49BEE814-7ED6-4FAA-8603-CEEE51DAF381}" type="presOf" srcId="{832DBD8A-F980-4D80-AC36-D82A199DCEA3}" destId="{5671987C-40B3-437F-B1E6-DDB07DE073EC}" srcOrd="0" destOrd="0" presId="urn:microsoft.com/office/officeart/2005/8/layout/cycle2"/>
    <dgm:cxn modelId="{52EB8696-643E-4C58-95F4-82A780BC4826}" type="presOf" srcId="{1CFC3E7E-CFF2-4869-A434-ECF65CE0CBA4}" destId="{46320C8F-CB18-4611-8AE3-264BA61F8FED}" srcOrd="0" destOrd="0" presId="urn:microsoft.com/office/officeart/2005/8/layout/cycle2"/>
    <dgm:cxn modelId="{6DDAD320-5078-4673-9DC7-4BD5F785BD7E}" type="presOf" srcId="{95F33C9D-2207-40A1-ADB1-54F3EEACEC41}" destId="{B32555AC-69C6-49F6-BCF7-98A509DC1739}" srcOrd="0" destOrd="0" presId="urn:microsoft.com/office/officeart/2005/8/layout/cycle2"/>
    <dgm:cxn modelId="{A14010BA-13CF-4A9D-BDA1-26B7C08CD8EB}" type="presParOf" srcId="{5671987C-40B3-437F-B1E6-DDB07DE073EC}" destId="{46320C8F-CB18-4611-8AE3-264BA61F8FED}" srcOrd="0" destOrd="0" presId="urn:microsoft.com/office/officeart/2005/8/layout/cycle2"/>
    <dgm:cxn modelId="{211DA209-AA52-4E61-9EA2-D1C83062E8CA}" type="presParOf" srcId="{5671987C-40B3-437F-B1E6-DDB07DE073EC}" destId="{B9E2D389-1DB2-4BAF-9B1D-983FBD9C2F91}" srcOrd="1" destOrd="0" presId="urn:microsoft.com/office/officeart/2005/8/layout/cycle2"/>
    <dgm:cxn modelId="{FBF987E0-EB77-4397-9E0F-4BD3EF68A808}" type="presParOf" srcId="{B9E2D389-1DB2-4BAF-9B1D-983FBD9C2F91}" destId="{E4DCCAE2-52F1-4D77-9592-3273670EBC61}" srcOrd="0" destOrd="0" presId="urn:microsoft.com/office/officeart/2005/8/layout/cycle2"/>
    <dgm:cxn modelId="{C1CA89F1-8F27-4BC2-952E-E118057ACDB0}" type="presParOf" srcId="{5671987C-40B3-437F-B1E6-DDB07DE073EC}" destId="{806E943C-AF23-4277-BDB6-FA68622D50B6}" srcOrd="2" destOrd="0" presId="urn:microsoft.com/office/officeart/2005/8/layout/cycle2"/>
    <dgm:cxn modelId="{9D4BD21B-E6F2-4F56-A347-84248B4DBA0F}" type="presParOf" srcId="{5671987C-40B3-437F-B1E6-DDB07DE073EC}" destId="{E73A1401-5999-46B7-9B66-E276F13AAB3C}" srcOrd="3" destOrd="0" presId="urn:microsoft.com/office/officeart/2005/8/layout/cycle2"/>
    <dgm:cxn modelId="{78036A01-1331-412C-9A53-4590F4BA23CC}" type="presParOf" srcId="{E73A1401-5999-46B7-9B66-E276F13AAB3C}" destId="{638E7895-B96E-4A03-ABD0-3A9687CA6CB2}" srcOrd="0" destOrd="0" presId="urn:microsoft.com/office/officeart/2005/8/layout/cycle2"/>
    <dgm:cxn modelId="{D1DC914A-F264-4ED5-A114-0B6748FBB5BE}" type="presParOf" srcId="{5671987C-40B3-437F-B1E6-DDB07DE073EC}" destId="{24AA3309-1A6E-4C41-826E-8AEDA373E2A8}" srcOrd="4" destOrd="0" presId="urn:microsoft.com/office/officeart/2005/8/layout/cycle2"/>
    <dgm:cxn modelId="{3A68DE5F-B4FD-4C34-83C9-8360D9456C44}" type="presParOf" srcId="{5671987C-40B3-437F-B1E6-DDB07DE073EC}" destId="{3DC73DF9-4AE4-4B62-A687-6E8D547F6AA6}" srcOrd="5" destOrd="0" presId="urn:microsoft.com/office/officeart/2005/8/layout/cycle2"/>
    <dgm:cxn modelId="{0258D34E-5968-4D89-8E78-1A0BB68D81AB}" type="presParOf" srcId="{3DC73DF9-4AE4-4B62-A687-6E8D547F6AA6}" destId="{2260588F-7DCD-4E66-88BC-8D112F9C4460}" srcOrd="0" destOrd="0" presId="urn:microsoft.com/office/officeart/2005/8/layout/cycle2"/>
    <dgm:cxn modelId="{ABC4AF83-0F92-4F6E-92F4-CE50A62A86E5}" type="presParOf" srcId="{5671987C-40B3-437F-B1E6-DDB07DE073EC}" destId="{68259CE5-E077-4DC7-9416-2E0B52B84957}" srcOrd="6" destOrd="0" presId="urn:microsoft.com/office/officeart/2005/8/layout/cycle2"/>
    <dgm:cxn modelId="{25E3B96F-C78E-4137-BD7D-76DD547254DF}" type="presParOf" srcId="{5671987C-40B3-437F-B1E6-DDB07DE073EC}" destId="{B32555AC-69C6-49F6-BCF7-98A509DC1739}" srcOrd="7" destOrd="0" presId="urn:microsoft.com/office/officeart/2005/8/layout/cycle2"/>
    <dgm:cxn modelId="{7D17206F-0B49-427F-A6B8-7DA98C5D63F7}" type="presParOf" srcId="{B32555AC-69C6-49F6-BCF7-98A509DC1739}" destId="{DAC26B1C-74C3-450B-815F-E26383D3C6BA}" srcOrd="0" destOrd="0" presId="urn:microsoft.com/office/officeart/2005/8/layout/cycle2"/>
    <dgm:cxn modelId="{F70A2EC3-7EB4-4ABB-831E-9FF32E1624D6}" type="presParOf" srcId="{5671987C-40B3-437F-B1E6-DDB07DE073EC}" destId="{55B4564A-CDB7-44EB-9E33-875460B2608B}" srcOrd="8" destOrd="0" presId="urn:microsoft.com/office/officeart/2005/8/layout/cycle2"/>
    <dgm:cxn modelId="{96D3FA13-3A4A-43E9-BE7B-316D3FA4F5D8}" type="presParOf" srcId="{5671987C-40B3-437F-B1E6-DDB07DE073EC}" destId="{784C0740-3B58-4423-9DBE-DD6CC35AA98C}" srcOrd="9" destOrd="0" presId="urn:microsoft.com/office/officeart/2005/8/layout/cycle2"/>
    <dgm:cxn modelId="{DF0E98AC-6225-47C3-870D-3E9849B6F923}" type="presParOf" srcId="{784C0740-3B58-4423-9DBE-DD6CC35AA98C}" destId="{8FCFBBE4-0118-4543-96AB-80425854D387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F19B57E1-61E4-47EF-8B17-E32D9013814D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86096454-91B4-49F4-B8AB-72E3864F6C96}">
      <dgm:prSet phldrT="[Tekst]"/>
      <dgm:spPr/>
      <dgm:t>
        <a:bodyPr/>
        <a:lstStyle/>
        <a:p>
          <a:r>
            <a:rPr lang="pl-PL" dirty="0" smtClean="0"/>
            <a:t>13.02</a:t>
          </a:r>
        </a:p>
        <a:p>
          <a:r>
            <a:rPr lang="pl-PL" dirty="0" smtClean="0"/>
            <a:t>Zajęcia warsztatowe z mentorem </a:t>
          </a:r>
          <a:r>
            <a:rPr lang="pl-PL" i="1" dirty="0" smtClean="0"/>
            <a:t>Jose Carlos Burdon </a:t>
          </a:r>
          <a:r>
            <a:rPr lang="pl-PL" i="1" dirty="0" err="1" smtClean="0"/>
            <a:t>Fraile</a:t>
          </a:r>
          <a:r>
            <a:rPr lang="pl-PL" i="1" dirty="0" smtClean="0"/>
            <a:t> w siedzibie firmy, </a:t>
          </a:r>
          <a:r>
            <a:rPr lang="pl-PL" dirty="0" smtClean="0"/>
            <a:t>rodzaje i działanie globalnych odnawialnych  źródeł energii w oparciu o modele edukacyjne , wizyta i czynności zawodowe w parku wiatrowym  </a:t>
          </a:r>
          <a:r>
            <a:rPr lang="pl-PL" b="1" dirty="0" smtClean="0"/>
            <a:t>LOS CANCEIJOS</a:t>
          </a:r>
          <a:endParaRPr lang="pl-PL" b="1" dirty="0"/>
        </a:p>
      </dgm:t>
    </dgm:pt>
    <dgm:pt modelId="{979E6ADF-6ACE-4C67-A33A-EC0618276DFE}" type="parTrans" cxnId="{891D7E2A-61FB-4A98-9190-2919C05DB4D8}">
      <dgm:prSet/>
      <dgm:spPr/>
      <dgm:t>
        <a:bodyPr/>
        <a:lstStyle/>
        <a:p>
          <a:endParaRPr lang="pl-PL"/>
        </a:p>
      </dgm:t>
    </dgm:pt>
    <dgm:pt modelId="{E76D9D0F-62F1-4CAF-A16D-325DA7EAF6A2}" type="sibTrans" cxnId="{891D7E2A-61FB-4A98-9190-2919C05DB4D8}">
      <dgm:prSet/>
      <dgm:spPr/>
      <dgm:t>
        <a:bodyPr/>
        <a:lstStyle/>
        <a:p>
          <a:endParaRPr lang="pl-PL"/>
        </a:p>
      </dgm:t>
    </dgm:pt>
    <dgm:pt modelId="{C50767E0-8AE9-4D4C-9D6A-A1E90BB5F7BC}">
      <dgm:prSet phldrT="[Tekst]"/>
      <dgm:spPr/>
      <dgm:t>
        <a:bodyPr/>
        <a:lstStyle/>
        <a:p>
          <a:r>
            <a:rPr lang="pl-PL" dirty="0" smtClean="0"/>
            <a:t>15.02</a:t>
          </a:r>
        </a:p>
        <a:p>
          <a:r>
            <a:rPr lang="pl-PL" dirty="0" smtClean="0"/>
            <a:t>zajęcia  warsztatowe  w firmie Gamo </a:t>
          </a:r>
          <a:r>
            <a:rPr lang="pl-PL" dirty="0" err="1" smtClean="0"/>
            <a:t>Energias</a:t>
          </a:r>
          <a:r>
            <a:rPr lang="pl-PL" dirty="0" smtClean="0"/>
            <a:t> , </a:t>
          </a:r>
          <a:r>
            <a:rPr lang="pl-PL" dirty="0" err="1" smtClean="0"/>
            <a:t>tematy:-produkcja</a:t>
          </a:r>
          <a:r>
            <a:rPr lang="pl-PL" dirty="0" smtClean="0"/>
            <a:t>, wytwarzanie energii elektrycznej,- sprzedaż do sieci i instalacje fotowoltaiczne. W czasie warsztatów zostały  omówione przez mentorów 3 gałęzie rozwojowe firmy Gamo </a:t>
          </a:r>
          <a:r>
            <a:rPr lang="pl-PL" dirty="0" err="1" smtClean="0"/>
            <a:t>Energias</a:t>
          </a:r>
          <a:r>
            <a:rPr lang="pl-PL" dirty="0" smtClean="0"/>
            <a:t>  1)sprzedaż energii elektrycznej z instalacji   OZE wytwarzających prąd  2)prace konserwacyjne  3)inwestycje w nowe instalacje OZE.</a:t>
          </a:r>
        </a:p>
        <a:p>
          <a:r>
            <a:rPr lang="pl-PL" dirty="0" smtClean="0"/>
            <a:t>Po południu  wizyta i czynności zawodowe  w Centrum Transportowym w Salamance i sadzie fotowoltaicznym </a:t>
          </a:r>
          <a:r>
            <a:rPr lang="es-ES_tradnl" b="1" dirty="0" smtClean="0"/>
            <a:t>PLANTA SOLAR DE MORILLE</a:t>
          </a:r>
          <a:r>
            <a:rPr lang="es-ES" b="1" dirty="0" smtClean="0"/>
            <a:t>.</a:t>
          </a:r>
          <a:endParaRPr lang="pl-PL" dirty="0"/>
        </a:p>
      </dgm:t>
    </dgm:pt>
    <dgm:pt modelId="{4D809043-6351-43E9-9E3A-3E78DD43CB00}" type="parTrans" cxnId="{DE58F11A-4C31-41C6-9C10-860982DF1C94}">
      <dgm:prSet/>
      <dgm:spPr/>
      <dgm:t>
        <a:bodyPr/>
        <a:lstStyle/>
        <a:p>
          <a:endParaRPr lang="pl-PL"/>
        </a:p>
      </dgm:t>
    </dgm:pt>
    <dgm:pt modelId="{956DA5E7-4275-41FE-ACE3-D70BD4289B9F}" type="sibTrans" cxnId="{DE58F11A-4C31-41C6-9C10-860982DF1C94}">
      <dgm:prSet/>
      <dgm:spPr/>
      <dgm:t>
        <a:bodyPr/>
        <a:lstStyle/>
        <a:p>
          <a:endParaRPr lang="pl-PL"/>
        </a:p>
      </dgm:t>
    </dgm:pt>
    <dgm:pt modelId="{8EB6AB1C-3FC2-464D-8F54-0B30E9B1A0DA}">
      <dgm:prSet phldrT="[Tekst]"/>
      <dgm:spPr/>
      <dgm:t>
        <a:bodyPr/>
        <a:lstStyle/>
        <a:p>
          <a:r>
            <a:rPr lang="pl-PL" dirty="0" smtClean="0"/>
            <a:t>16.02 </a:t>
          </a:r>
        </a:p>
        <a:p>
          <a:r>
            <a:rPr lang="pl-PL" dirty="0" smtClean="0"/>
            <a:t>Zajęcia warsztatowe w siedzibie GE</a:t>
          </a:r>
        </a:p>
        <a:p>
          <a:r>
            <a:rPr lang="pl-PL" dirty="0" smtClean="0"/>
            <a:t>Tematyka dotyczyła monitoringu urządzeń i instalacji produkujących energię elektryczną ze źródeł odnawialnych </a:t>
          </a:r>
          <a:r>
            <a:rPr lang="pl-PL" dirty="0" err="1" smtClean="0"/>
            <a:t>tj</a:t>
          </a:r>
          <a:r>
            <a:rPr lang="pl-PL" dirty="0" smtClean="0"/>
            <a:t>  paneli fotowoltaicznych i turbin wiatrowych, prac konserwacyjnych prowadzonych przez GE, po południu  warsztaty odbyły się w  sadzie fotowoltaicznym   </a:t>
          </a:r>
          <a:r>
            <a:rPr lang="pl-PL" b="1" dirty="0" smtClean="0"/>
            <a:t> </a:t>
          </a:r>
          <a:r>
            <a:rPr lang="es-ES_tradnl" b="1" dirty="0" smtClean="0"/>
            <a:t>PLANTA SOLAR DE ABUSEJO</a:t>
          </a:r>
          <a:r>
            <a:rPr lang="es-ES_tradnl" dirty="0" smtClean="0"/>
            <a:t>,</a:t>
          </a:r>
          <a:endParaRPr lang="pl-PL" dirty="0"/>
        </a:p>
      </dgm:t>
    </dgm:pt>
    <dgm:pt modelId="{4BCDA073-7149-4584-9468-4C739793BCF2}" type="parTrans" cxnId="{2EB6DC25-C7CB-4B1C-B259-327FD788B65B}">
      <dgm:prSet/>
      <dgm:spPr/>
      <dgm:t>
        <a:bodyPr/>
        <a:lstStyle/>
        <a:p>
          <a:endParaRPr lang="pl-PL"/>
        </a:p>
      </dgm:t>
    </dgm:pt>
    <dgm:pt modelId="{38093EBB-9A2B-43A0-BF78-FA18FED414B9}" type="sibTrans" cxnId="{2EB6DC25-C7CB-4B1C-B259-327FD788B65B}">
      <dgm:prSet/>
      <dgm:spPr/>
      <dgm:t>
        <a:bodyPr/>
        <a:lstStyle/>
        <a:p>
          <a:endParaRPr lang="pl-PL"/>
        </a:p>
      </dgm:t>
    </dgm:pt>
    <dgm:pt modelId="{F8A54681-2F62-4485-9E9A-420A42F74576}">
      <dgm:prSet phldrT="[Tekst]"/>
      <dgm:spPr/>
      <dgm:t>
        <a:bodyPr/>
        <a:lstStyle/>
        <a:p>
          <a:r>
            <a:rPr lang="pl-PL" dirty="0" smtClean="0"/>
            <a:t>17.02</a:t>
          </a:r>
        </a:p>
        <a:p>
          <a:r>
            <a:rPr lang="pl-PL" dirty="0" smtClean="0"/>
            <a:t>Tematyka zajęć dotyczyła kosztorysów sporządzanych przez Gamo </a:t>
          </a:r>
          <a:r>
            <a:rPr lang="pl-PL" dirty="0" err="1" smtClean="0"/>
            <a:t>Energias</a:t>
          </a:r>
          <a:r>
            <a:rPr lang="pl-PL" dirty="0" smtClean="0"/>
            <a:t>. Wizyta  i warsztaty w serowarni prowadzonej przez Stowarzyszenie </a:t>
          </a:r>
          <a:r>
            <a:rPr lang="pl-PL" b="1" dirty="0" smtClean="0"/>
            <a:t>ASSOCIACION  PUERDE VIDA </a:t>
          </a:r>
          <a:r>
            <a:rPr lang="pl-PL" dirty="0" smtClean="0"/>
            <a:t>samowystarczalnej energetycznie i zaopatrzanej w energię elektryczna wyłącznie z instalacji fotowoltaicznej zainstalowanej przy budynkach serowarni.</a:t>
          </a:r>
          <a:endParaRPr lang="pl-PL" dirty="0"/>
        </a:p>
      </dgm:t>
    </dgm:pt>
    <dgm:pt modelId="{F889FF10-52C1-4423-AA73-DA82652E1C5F}" type="parTrans" cxnId="{A44D69E0-6958-4B4A-9322-23C2633D1E41}">
      <dgm:prSet/>
      <dgm:spPr/>
      <dgm:t>
        <a:bodyPr/>
        <a:lstStyle/>
        <a:p>
          <a:endParaRPr lang="pl-PL"/>
        </a:p>
      </dgm:t>
    </dgm:pt>
    <dgm:pt modelId="{8BA63C16-914E-47C8-A21C-4397CDC053F7}" type="sibTrans" cxnId="{A44D69E0-6958-4B4A-9322-23C2633D1E41}">
      <dgm:prSet/>
      <dgm:spPr/>
      <dgm:t>
        <a:bodyPr/>
        <a:lstStyle/>
        <a:p>
          <a:endParaRPr lang="pl-PL"/>
        </a:p>
      </dgm:t>
    </dgm:pt>
    <dgm:pt modelId="{3D1EC8CA-8C34-4D39-9B5D-E81D32D0ED78}">
      <dgm:prSet phldrT="[Tekst]"/>
      <dgm:spPr/>
      <dgm:t>
        <a:bodyPr/>
        <a:lstStyle/>
        <a:p>
          <a:r>
            <a:rPr lang="pl-PL" i="1" dirty="0" smtClean="0"/>
            <a:t>14.02 </a:t>
          </a:r>
        </a:p>
        <a:p>
          <a:r>
            <a:rPr lang="pl-PL" i="1" dirty="0" smtClean="0"/>
            <a:t> Zajęcia warsztatowe  </a:t>
          </a:r>
          <a:r>
            <a:rPr lang="pl-PL" dirty="0" smtClean="0"/>
            <a:t>wytwarzanie energii elektrycznej ze źródeł OZE w instalacjach fotowoltaicznych budowanych przez Gamo </a:t>
          </a:r>
          <a:r>
            <a:rPr lang="pl-PL" dirty="0" err="1" smtClean="0"/>
            <a:t>Energias</a:t>
          </a:r>
          <a:r>
            <a:rPr lang="pl-PL" dirty="0" smtClean="0"/>
            <a:t>, konserwacja ogniw fotowoltaicznych PV, budowa konstrukcji panelu fotowoltaicznego,  sadu fotowoltaicznego, wizyta i czynności zawodowe na farmie  </a:t>
          </a:r>
          <a:r>
            <a:rPr lang="pl-PL" b="1" dirty="0" smtClean="0"/>
            <a:t>CALLE SALAS POMPO</a:t>
          </a:r>
        </a:p>
        <a:p>
          <a:r>
            <a:rPr lang="pl-PL" i="1" dirty="0" smtClean="0"/>
            <a:t>samowystarczalnej  energetycznie  hiszp. </a:t>
          </a:r>
          <a:r>
            <a:rPr lang="pl-PL" i="1" dirty="0" err="1" smtClean="0"/>
            <a:t>autoconsumo</a:t>
          </a:r>
          <a:r>
            <a:rPr lang="pl-PL" i="1" dirty="0" smtClean="0"/>
            <a:t> i </a:t>
          </a:r>
          <a:r>
            <a:rPr lang="pl-PL" i="1" dirty="0" err="1" smtClean="0"/>
            <a:t>Galiduste</a:t>
          </a:r>
          <a:r>
            <a:rPr lang="pl-PL" i="1" dirty="0" smtClean="0"/>
            <a:t>, </a:t>
          </a:r>
          <a:r>
            <a:rPr lang="pl-PL" i="1" dirty="0" err="1" smtClean="0"/>
            <a:t>samoobracające</a:t>
          </a:r>
          <a:r>
            <a:rPr lang="pl-PL" i="1" dirty="0" smtClean="0"/>
            <a:t> się  panele fotowoltaiczne</a:t>
          </a:r>
        </a:p>
        <a:p>
          <a:endParaRPr lang="pl-PL" dirty="0" smtClean="0"/>
        </a:p>
        <a:p>
          <a:r>
            <a:rPr lang="pl-PL" dirty="0" smtClean="0"/>
            <a:t> </a:t>
          </a:r>
          <a:endParaRPr lang="pl-PL" dirty="0"/>
        </a:p>
      </dgm:t>
    </dgm:pt>
    <dgm:pt modelId="{2982C523-84A7-489D-B50A-6175FC64ABBB}" type="parTrans" cxnId="{242F1B66-7E41-4840-96F5-EF98356ECCD2}">
      <dgm:prSet/>
      <dgm:spPr/>
      <dgm:t>
        <a:bodyPr/>
        <a:lstStyle/>
        <a:p>
          <a:endParaRPr lang="pl-PL"/>
        </a:p>
      </dgm:t>
    </dgm:pt>
    <dgm:pt modelId="{45706118-9CA0-4886-BFE3-5A4A50524451}" type="sibTrans" cxnId="{242F1B66-7E41-4840-96F5-EF98356ECCD2}">
      <dgm:prSet/>
      <dgm:spPr/>
      <dgm:t>
        <a:bodyPr/>
        <a:lstStyle/>
        <a:p>
          <a:endParaRPr lang="pl-PL"/>
        </a:p>
      </dgm:t>
    </dgm:pt>
    <dgm:pt modelId="{ADBD7673-751A-4139-9DA7-EEDA5DEE91F9}" type="pres">
      <dgm:prSet presAssocID="{F19B57E1-61E4-47EF-8B17-E32D9013814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1102365B-895E-41C3-A8C1-4F835E5D0963}" type="pres">
      <dgm:prSet presAssocID="{86096454-91B4-49F4-B8AB-72E3864F6C96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35CA685-2C82-44D5-B5B8-3F22ABE97B44}" type="pres">
      <dgm:prSet presAssocID="{E76D9D0F-62F1-4CAF-A16D-325DA7EAF6A2}" presName="sibTrans" presStyleCnt="0"/>
      <dgm:spPr/>
    </dgm:pt>
    <dgm:pt modelId="{B545BAA8-2E92-4751-AF29-7E1FFE6EB089}" type="pres">
      <dgm:prSet presAssocID="{3D1EC8CA-8C34-4D39-9B5D-E81D32D0ED78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334C3AC-FE1A-46E8-9C4C-53D524AE22EA}" type="pres">
      <dgm:prSet presAssocID="{45706118-9CA0-4886-BFE3-5A4A50524451}" presName="sibTrans" presStyleCnt="0"/>
      <dgm:spPr/>
    </dgm:pt>
    <dgm:pt modelId="{D2262889-1C6A-46ED-A91B-8FF8ECCFDB12}" type="pres">
      <dgm:prSet presAssocID="{C50767E0-8AE9-4D4C-9D6A-A1E90BB5F7BC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9E3F7A5-9AA3-4F07-A8D8-A9A551CB4630}" type="pres">
      <dgm:prSet presAssocID="{956DA5E7-4275-41FE-ACE3-D70BD4289B9F}" presName="sibTrans" presStyleCnt="0"/>
      <dgm:spPr/>
    </dgm:pt>
    <dgm:pt modelId="{45373DFE-F672-4F6D-AFF7-C97C708DA430}" type="pres">
      <dgm:prSet presAssocID="{8EB6AB1C-3FC2-464D-8F54-0B30E9B1A0DA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5888CA41-1E37-4CC2-B2F3-51E921DA1214}" type="pres">
      <dgm:prSet presAssocID="{38093EBB-9A2B-43A0-BF78-FA18FED414B9}" presName="sibTrans" presStyleCnt="0"/>
      <dgm:spPr/>
    </dgm:pt>
    <dgm:pt modelId="{88C7E413-5D2F-4549-83F2-F100ECC0EC24}" type="pres">
      <dgm:prSet presAssocID="{F8A54681-2F62-4485-9E9A-420A42F74576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242F1B66-7E41-4840-96F5-EF98356ECCD2}" srcId="{F19B57E1-61E4-47EF-8B17-E32D9013814D}" destId="{3D1EC8CA-8C34-4D39-9B5D-E81D32D0ED78}" srcOrd="1" destOrd="0" parTransId="{2982C523-84A7-489D-B50A-6175FC64ABBB}" sibTransId="{45706118-9CA0-4886-BFE3-5A4A50524451}"/>
    <dgm:cxn modelId="{A730F760-6797-44C7-BB42-40E1F7494569}" type="presOf" srcId="{8EB6AB1C-3FC2-464D-8F54-0B30E9B1A0DA}" destId="{45373DFE-F672-4F6D-AFF7-C97C708DA430}" srcOrd="0" destOrd="0" presId="urn:microsoft.com/office/officeart/2005/8/layout/default"/>
    <dgm:cxn modelId="{A44D69E0-6958-4B4A-9322-23C2633D1E41}" srcId="{F19B57E1-61E4-47EF-8B17-E32D9013814D}" destId="{F8A54681-2F62-4485-9E9A-420A42F74576}" srcOrd="4" destOrd="0" parTransId="{F889FF10-52C1-4423-AA73-DA82652E1C5F}" sibTransId="{8BA63C16-914E-47C8-A21C-4397CDC053F7}"/>
    <dgm:cxn modelId="{891D7E2A-61FB-4A98-9190-2919C05DB4D8}" srcId="{F19B57E1-61E4-47EF-8B17-E32D9013814D}" destId="{86096454-91B4-49F4-B8AB-72E3864F6C96}" srcOrd="0" destOrd="0" parTransId="{979E6ADF-6ACE-4C67-A33A-EC0618276DFE}" sibTransId="{E76D9D0F-62F1-4CAF-A16D-325DA7EAF6A2}"/>
    <dgm:cxn modelId="{F8C4E2B7-7209-41F8-9CCD-507B94904E91}" type="presOf" srcId="{F8A54681-2F62-4485-9E9A-420A42F74576}" destId="{88C7E413-5D2F-4549-83F2-F100ECC0EC24}" srcOrd="0" destOrd="0" presId="urn:microsoft.com/office/officeart/2005/8/layout/default"/>
    <dgm:cxn modelId="{DE58F11A-4C31-41C6-9C10-860982DF1C94}" srcId="{F19B57E1-61E4-47EF-8B17-E32D9013814D}" destId="{C50767E0-8AE9-4D4C-9D6A-A1E90BB5F7BC}" srcOrd="2" destOrd="0" parTransId="{4D809043-6351-43E9-9E3A-3E78DD43CB00}" sibTransId="{956DA5E7-4275-41FE-ACE3-D70BD4289B9F}"/>
    <dgm:cxn modelId="{187057B4-D17E-4560-AB5B-9F0749B10DA1}" type="presOf" srcId="{86096454-91B4-49F4-B8AB-72E3864F6C96}" destId="{1102365B-895E-41C3-A8C1-4F835E5D0963}" srcOrd="0" destOrd="0" presId="urn:microsoft.com/office/officeart/2005/8/layout/default"/>
    <dgm:cxn modelId="{7794615F-3334-4EBC-BE29-99476EAA4925}" type="presOf" srcId="{C50767E0-8AE9-4D4C-9D6A-A1E90BB5F7BC}" destId="{D2262889-1C6A-46ED-A91B-8FF8ECCFDB12}" srcOrd="0" destOrd="0" presId="urn:microsoft.com/office/officeart/2005/8/layout/default"/>
    <dgm:cxn modelId="{2EB6DC25-C7CB-4B1C-B259-327FD788B65B}" srcId="{F19B57E1-61E4-47EF-8B17-E32D9013814D}" destId="{8EB6AB1C-3FC2-464D-8F54-0B30E9B1A0DA}" srcOrd="3" destOrd="0" parTransId="{4BCDA073-7149-4584-9468-4C739793BCF2}" sibTransId="{38093EBB-9A2B-43A0-BF78-FA18FED414B9}"/>
    <dgm:cxn modelId="{D54EDD9A-7D9F-44B9-AE7B-5F3D27CE1FC0}" type="presOf" srcId="{F19B57E1-61E4-47EF-8B17-E32D9013814D}" destId="{ADBD7673-751A-4139-9DA7-EEDA5DEE91F9}" srcOrd="0" destOrd="0" presId="urn:microsoft.com/office/officeart/2005/8/layout/default"/>
    <dgm:cxn modelId="{DD65E99C-52D2-486F-961D-65F254267A6D}" type="presOf" srcId="{3D1EC8CA-8C34-4D39-9B5D-E81D32D0ED78}" destId="{B545BAA8-2E92-4751-AF29-7E1FFE6EB089}" srcOrd="0" destOrd="0" presId="urn:microsoft.com/office/officeart/2005/8/layout/default"/>
    <dgm:cxn modelId="{26658BC8-D354-4409-9996-A88860264502}" type="presParOf" srcId="{ADBD7673-751A-4139-9DA7-EEDA5DEE91F9}" destId="{1102365B-895E-41C3-A8C1-4F835E5D0963}" srcOrd="0" destOrd="0" presId="urn:microsoft.com/office/officeart/2005/8/layout/default"/>
    <dgm:cxn modelId="{38EAE946-A32E-4153-9E97-C8BF1F96E511}" type="presParOf" srcId="{ADBD7673-751A-4139-9DA7-EEDA5DEE91F9}" destId="{235CA685-2C82-44D5-B5B8-3F22ABE97B44}" srcOrd="1" destOrd="0" presId="urn:microsoft.com/office/officeart/2005/8/layout/default"/>
    <dgm:cxn modelId="{2F310324-9F0B-4238-AD1D-AC3F0E284A55}" type="presParOf" srcId="{ADBD7673-751A-4139-9DA7-EEDA5DEE91F9}" destId="{B545BAA8-2E92-4751-AF29-7E1FFE6EB089}" srcOrd="2" destOrd="0" presId="urn:microsoft.com/office/officeart/2005/8/layout/default"/>
    <dgm:cxn modelId="{DCCAAF7D-851C-4E79-ACCA-F994DDD48FB2}" type="presParOf" srcId="{ADBD7673-751A-4139-9DA7-EEDA5DEE91F9}" destId="{8334C3AC-FE1A-46E8-9C4C-53D524AE22EA}" srcOrd="3" destOrd="0" presId="urn:microsoft.com/office/officeart/2005/8/layout/default"/>
    <dgm:cxn modelId="{18616ED9-DFFA-452B-A042-EF9698D97377}" type="presParOf" srcId="{ADBD7673-751A-4139-9DA7-EEDA5DEE91F9}" destId="{D2262889-1C6A-46ED-A91B-8FF8ECCFDB12}" srcOrd="4" destOrd="0" presId="urn:microsoft.com/office/officeart/2005/8/layout/default"/>
    <dgm:cxn modelId="{62AD371A-EDD4-4FFF-AF3C-472856340441}" type="presParOf" srcId="{ADBD7673-751A-4139-9DA7-EEDA5DEE91F9}" destId="{79E3F7A5-9AA3-4F07-A8D8-A9A551CB4630}" srcOrd="5" destOrd="0" presId="urn:microsoft.com/office/officeart/2005/8/layout/default"/>
    <dgm:cxn modelId="{F798F77E-7ADD-458D-8C8C-4048C9818341}" type="presParOf" srcId="{ADBD7673-751A-4139-9DA7-EEDA5DEE91F9}" destId="{45373DFE-F672-4F6D-AFF7-C97C708DA430}" srcOrd="6" destOrd="0" presId="urn:microsoft.com/office/officeart/2005/8/layout/default"/>
    <dgm:cxn modelId="{2E93E74B-C68F-40B5-BC82-56109B6E7BF2}" type="presParOf" srcId="{ADBD7673-751A-4139-9DA7-EEDA5DEE91F9}" destId="{5888CA41-1E37-4CC2-B2F3-51E921DA1214}" srcOrd="7" destOrd="0" presId="urn:microsoft.com/office/officeart/2005/8/layout/default"/>
    <dgm:cxn modelId="{FF5885AF-1608-47EE-B507-CB8026A233CD}" type="presParOf" srcId="{ADBD7673-751A-4139-9DA7-EEDA5DEE91F9}" destId="{88C7E413-5D2F-4549-83F2-F100ECC0EC24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7D73B63C-65E2-489C-A3D1-D6AB6CE95AF4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75940A03-23B0-43CF-BCAF-A84F102533F2}">
      <dgm:prSet phldrT="[Tekst]"/>
      <dgm:spPr/>
      <dgm:t>
        <a:bodyPr/>
        <a:lstStyle/>
        <a:p>
          <a:r>
            <a:rPr lang="pl-PL" dirty="0" smtClean="0"/>
            <a:t>Park wiatrowy LOS CONCEILES</a:t>
          </a:r>
          <a:endParaRPr lang="pl-PL" dirty="0"/>
        </a:p>
      </dgm:t>
    </dgm:pt>
    <dgm:pt modelId="{08C79D70-C3F4-4970-AC2C-88098CA987EA}" type="parTrans" cxnId="{910DABEE-68E5-40E2-AFFD-EE8133B522B0}">
      <dgm:prSet/>
      <dgm:spPr/>
      <dgm:t>
        <a:bodyPr/>
        <a:lstStyle/>
        <a:p>
          <a:endParaRPr lang="pl-PL"/>
        </a:p>
      </dgm:t>
    </dgm:pt>
    <dgm:pt modelId="{3F0B81A3-2811-45DD-95BC-10DB3F80FD92}" type="sibTrans" cxnId="{910DABEE-68E5-40E2-AFFD-EE8133B522B0}">
      <dgm:prSet/>
      <dgm:spPr/>
      <dgm:t>
        <a:bodyPr/>
        <a:lstStyle/>
        <a:p>
          <a:endParaRPr lang="pl-PL"/>
        </a:p>
      </dgm:t>
    </dgm:pt>
    <dgm:pt modelId="{E9CC5ACE-19F6-432F-AB02-A3574337EC06}">
      <dgm:prSet phldrT="[Tekst]"/>
      <dgm:spPr/>
      <dgm:t>
        <a:bodyPr/>
        <a:lstStyle/>
        <a:p>
          <a:r>
            <a:rPr lang="pl-PL" dirty="0" smtClean="0"/>
            <a:t>Instalacje elektryczne </a:t>
          </a:r>
          <a:endParaRPr lang="pl-PL" dirty="0"/>
        </a:p>
      </dgm:t>
    </dgm:pt>
    <dgm:pt modelId="{12A846B9-59C0-415B-A5C9-05428D0CD9A1}" type="parTrans" cxnId="{2E595693-9BDB-4FC3-BCDE-458111CF4C11}">
      <dgm:prSet/>
      <dgm:spPr/>
      <dgm:t>
        <a:bodyPr/>
        <a:lstStyle/>
        <a:p>
          <a:endParaRPr lang="pl-PL"/>
        </a:p>
      </dgm:t>
    </dgm:pt>
    <dgm:pt modelId="{F49B02EC-B671-48B3-A93A-37B275F5ED11}" type="sibTrans" cxnId="{2E595693-9BDB-4FC3-BCDE-458111CF4C11}">
      <dgm:prSet/>
      <dgm:spPr/>
      <dgm:t>
        <a:bodyPr/>
        <a:lstStyle/>
        <a:p>
          <a:endParaRPr lang="pl-PL"/>
        </a:p>
      </dgm:t>
    </dgm:pt>
    <dgm:pt modelId="{1E6E8F53-3B43-4E7B-ABB9-FF80172207B5}">
      <dgm:prSet phldrT="[Tekst]"/>
      <dgm:spPr/>
      <dgm:t>
        <a:bodyPr/>
        <a:lstStyle/>
        <a:p>
          <a:r>
            <a:rPr lang="pl-PL" dirty="0" smtClean="0"/>
            <a:t>Wzgórze parku</a:t>
          </a:r>
        </a:p>
        <a:p>
          <a:r>
            <a:rPr lang="pl-PL" dirty="0" smtClean="0"/>
            <a:t>wiatrowego</a:t>
          </a:r>
          <a:endParaRPr lang="pl-PL" dirty="0"/>
        </a:p>
      </dgm:t>
    </dgm:pt>
    <dgm:pt modelId="{5A4A1B2D-C509-4C85-827E-000351B31A04}" type="parTrans" cxnId="{6F5CCA98-9FFA-4DDF-B71F-E30159619D02}">
      <dgm:prSet/>
      <dgm:spPr/>
      <dgm:t>
        <a:bodyPr/>
        <a:lstStyle/>
        <a:p>
          <a:endParaRPr lang="pl-PL"/>
        </a:p>
      </dgm:t>
    </dgm:pt>
    <dgm:pt modelId="{F71178AC-7C79-4A81-BFB3-52BD0E07FD7D}" type="sibTrans" cxnId="{6F5CCA98-9FFA-4DDF-B71F-E30159619D02}">
      <dgm:prSet/>
      <dgm:spPr/>
      <dgm:t>
        <a:bodyPr/>
        <a:lstStyle/>
        <a:p>
          <a:endParaRPr lang="pl-PL"/>
        </a:p>
      </dgm:t>
    </dgm:pt>
    <dgm:pt modelId="{6B70DA27-B443-4069-9B90-2795947B2D8B}" type="pres">
      <dgm:prSet presAssocID="{7D73B63C-65E2-489C-A3D1-D6AB6CE95AF4}" presName="diagram" presStyleCnt="0">
        <dgm:presLayoutVars>
          <dgm:dir/>
          <dgm:animLvl val="lvl"/>
          <dgm:resizeHandles val="exact"/>
        </dgm:presLayoutVars>
      </dgm:prSet>
      <dgm:spPr/>
    </dgm:pt>
    <dgm:pt modelId="{C86978BA-F4CA-4C62-A923-64CEAC822B4E}" type="pres">
      <dgm:prSet presAssocID="{75940A03-23B0-43CF-BCAF-A84F102533F2}" presName="compNode" presStyleCnt="0"/>
      <dgm:spPr/>
    </dgm:pt>
    <dgm:pt modelId="{8B503FAF-1610-435D-9526-B79AED355C3F}" type="pres">
      <dgm:prSet presAssocID="{75940A03-23B0-43CF-BCAF-A84F102533F2}" presName="childRect" presStyleLbl="bgAcc1" presStyleIdx="0" presStyleCnt="3" custLinFactX="12868" custLinFactNeighborX="100000" custLinFactNeighborY="-1115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04B5902D-30EB-45BC-8F69-65924D821537}" type="pres">
      <dgm:prSet presAssocID="{75940A03-23B0-43CF-BCAF-A84F102533F2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B7FEC53-82D9-4406-A3CA-69E172055EAA}" type="pres">
      <dgm:prSet presAssocID="{75940A03-23B0-43CF-BCAF-A84F102533F2}" presName="parentRect" presStyleLbl="alignNode1" presStyleIdx="0" presStyleCnt="3"/>
      <dgm:spPr/>
      <dgm:t>
        <a:bodyPr/>
        <a:lstStyle/>
        <a:p>
          <a:endParaRPr lang="pl-PL"/>
        </a:p>
      </dgm:t>
    </dgm:pt>
    <dgm:pt modelId="{7C7BA158-A760-4AD3-82E9-9B49980A8931}" type="pres">
      <dgm:prSet presAssocID="{75940A03-23B0-43CF-BCAF-A84F102533F2}" presName="adorn" presStyleLbl="fgAccFollowNode1" presStyleIdx="0" presStyleCnt="3" custLinFactNeighborX="4631" custLinFactNeighborY="-16658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AB9790E8-726D-4482-80B3-DD11DB21CAFC}" type="pres">
      <dgm:prSet presAssocID="{3F0B81A3-2811-45DD-95BC-10DB3F80FD92}" presName="sibTrans" presStyleLbl="sibTrans2D1" presStyleIdx="0" presStyleCnt="0"/>
      <dgm:spPr/>
      <dgm:t>
        <a:bodyPr/>
        <a:lstStyle/>
        <a:p>
          <a:endParaRPr lang="pl-PL"/>
        </a:p>
      </dgm:t>
    </dgm:pt>
    <dgm:pt modelId="{E2008835-71E3-4E14-8659-481CB17E1E59}" type="pres">
      <dgm:prSet presAssocID="{E9CC5ACE-19F6-432F-AB02-A3574337EC06}" presName="compNode" presStyleCnt="0"/>
      <dgm:spPr/>
    </dgm:pt>
    <dgm:pt modelId="{DEDD068F-E521-4D9B-8F75-37FF4949E890}" type="pres">
      <dgm:prSet presAssocID="{E9CC5ACE-19F6-432F-AB02-A3574337EC06}" presName="childRect" presStyleLbl="bgAcc1" presStyleIdx="1" presStyleCnt="3" custLinFactX="-18086" custLinFactNeighborX="-100000" custLinFactNeighborY="-4232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ABDF357B-65F3-48D0-8468-EE73FFE4672A}" type="pres">
      <dgm:prSet presAssocID="{E9CC5ACE-19F6-432F-AB02-A3574337EC06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9A56F0E-112B-4424-A5CC-20A70BDC960B}" type="pres">
      <dgm:prSet presAssocID="{E9CC5ACE-19F6-432F-AB02-A3574337EC06}" presName="parentRect" presStyleLbl="alignNode1" presStyleIdx="1" presStyleCnt="3" custLinFactNeighborX="-4054" custLinFactNeighborY="-3147"/>
      <dgm:spPr/>
      <dgm:t>
        <a:bodyPr/>
        <a:lstStyle/>
        <a:p>
          <a:endParaRPr lang="pl-PL"/>
        </a:p>
      </dgm:t>
    </dgm:pt>
    <dgm:pt modelId="{4AA9AEF1-95BD-4840-A76A-DFB08775D766}" type="pres">
      <dgm:prSet presAssocID="{E9CC5ACE-19F6-432F-AB02-A3574337EC06}" presName="adorn" presStyleLbl="fgAccFollowNode1" presStyleIdx="1" presStyleCnt="3" custLinFactNeighborX="-1028" custLinFactNeighborY="-16657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36DB4E26-3873-4FB6-8450-7FEF6895A00C}" type="pres">
      <dgm:prSet presAssocID="{F49B02EC-B671-48B3-A93A-37B275F5ED11}" presName="sibTrans" presStyleLbl="sibTrans2D1" presStyleIdx="0" presStyleCnt="0"/>
      <dgm:spPr/>
      <dgm:t>
        <a:bodyPr/>
        <a:lstStyle/>
        <a:p>
          <a:endParaRPr lang="pl-PL"/>
        </a:p>
      </dgm:t>
    </dgm:pt>
    <dgm:pt modelId="{5E2F5B88-D845-43AB-BDB8-66B99A668119}" type="pres">
      <dgm:prSet presAssocID="{1E6E8F53-3B43-4E7B-ABB9-FF80172207B5}" presName="compNode" presStyleCnt="0"/>
      <dgm:spPr/>
    </dgm:pt>
    <dgm:pt modelId="{DF7066F1-B773-4D3C-84A0-D34AF00D920A}" type="pres">
      <dgm:prSet presAssocID="{1E6E8F53-3B43-4E7B-ABB9-FF80172207B5}" presName="childRect" presStyleLbl="bgAcc1" presStyleIdx="2" presStyleCnt="3" custLinFactNeighborX="-2290" custLinFactNeighborY="-4232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826260CC-B46E-400E-ABD1-D5EBB99060F3}" type="pres">
      <dgm:prSet presAssocID="{1E6E8F53-3B43-4E7B-ABB9-FF80172207B5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7916B51-E51F-4048-96EE-6A2418B611DB}" type="pres">
      <dgm:prSet presAssocID="{1E6E8F53-3B43-4E7B-ABB9-FF80172207B5}" presName="parentRect" presStyleLbl="alignNode1" presStyleIdx="2" presStyleCnt="3"/>
      <dgm:spPr/>
      <dgm:t>
        <a:bodyPr/>
        <a:lstStyle/>
        <a:p>
          <a:endParaRPr lang="pl-PL"/>
        </a:p>
      </dgm:t>
    </dgm:pt>
    <dgm:pt modelId="{E7F5E6CD-06B4-4391-BC9F-9CE2B244EC44}" type="pres">
      <dgm:prSet presAssocID="{1E6E8F53-3B43-4E7B-ABB9-FF80172207B5}" presName="adorn" presStyleLbl="fgAccFollowNode1" presStyleIdx="2" presStyleCnt="3" custLinFactNeighborX="26825" custLinFactNeighborY="-9955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</dgm:ptLst>
  <dgm:cxnLst>
    <dgm:cxn modelId="{010CF8C6-4116-4E54-9DFE-4F8D4EB85C9E}" type="presOf" srcId="{E9CC5ACE-19F6-432F-AB02-A3574337EC06}" destId="{F9A56F0E-112B-4424-A5CC-20A70BDC960B}" srcOrd="1" destOrd="0" presId="urn:microsoft.com/office/officeart/2005/8/layout/bList2"/>
    <dgm:cxn modelId="{6F5CCA98-9FFA-4DDF-B71F-E30159619D02}" srcId="{7D73B63C-65E2-489C-A3D1-D6AB6CE95AF4}" destId="{1E6E8F53-3B43-4E7B-ABB9-FF80172207B5}" srcOrd="2" destOrd="0" parTransId="{5A4A1B2D-C509-4C85-827E-000351B31A04}" sibTransId="{F71178AC-7C79-4A81-BFB3-52BD0E07FD7D}"/>
    <dgm:cxn modelId="{B9F7EB13-BF22-4522-8C4D-2B17DDA0F40F}" type="presOf" srcId="{3F0B81A3-2811-45DD-95BC-10DB3F80FD92}" destId="{AB9790E8-726D-4482-80B3-DD11DB21CAFC}" srcOrd="0" destOrd="0" presId="urn:microsoft.com/office/officeart/2005/8/layout/bList2"/>
    <dgm:cxn modelId="{B62ECADA-5FD8-45FD-8816-EA0A514C0839}" type="presOf" srcId="{E9CC5ACE-19F6-432F-AB02-A3574337EC06}" destId="{ABDF357B-65F3-48D0-8468-EE73FFE4672A}" srcOrd="0" destOrd="0" presId="urn:microsoft.com/office/officeart/2005/8/layout/bList2"/>
    <dgm:cxn modelId="{2E595693-9BDB-4FC3-BCDE-458111CF4C11}" srcId="{7D73B63C-65E2-489C-A3D1-D6AB6CE95AF4}" destId="{E9CC5ACE-19F6-432F-AB02-A3574337EC06}" srcOrd="1" destOrd="0" parTransId="{12A846B9-59C0-415B-A5C9-05428D0CD9A1}" sibTransId="{F49B02EC-B671-48B3-A93A-37B275F5ED11}"/>
    <dgm:cxn modelId="{01E0EDC5-939D-44C7-BA0C-361709EBF6EE}" type="presOf" srcId="{75940A03-23B0-43CF-BCAF-A84F102533F2}" destId="{0B7FEC53-82D9-4406-A3CA-69E172055EAA}" srcOrd="1" destOrd="0" presId="urn:microsoft.com/office/officeart/2005/8/layout/bList2"/>
    <dgm:cxn modelId="{C9C5FE0C-0F23-44C4-951E-E2AD8EEBE8FC}" type="presOf" srcId="{F49B02EC-B671-48B3-A93A-37B275F5ED11}" destId="{36DB4E26-3873-4FB6-8450-7FEF6895A00C}" srcOrd="0" destOrd="0" presId="urn:microsoft.com/office/officeart/2005/8/layout/bList2"/>
    <dgm:cxn modelId="{CE93175C-14BF-466E-A593-FAB336716666}" type="presOf" srcId="{1E6E8F53-3B43-4E7B-ABB9-FF80172207B5}" destId="{F7916B51-E51F-4048-96EE-6A2418B611DB}" srcOrd="1" destOrd="0" presId="urn:microsoft.com/office/officeart/2005/8/layout/bList2"/>
    <dgm:cxn modelId="{AF783B9D-93F3-4964-88E7-38A6A171E3F0}" type="presOf" srcId="{1E6E8F53-3B43-4E7B-ABB9-FF80172207B5}" destId="{826260CC-B46E-400E-ABD1-D5EBB99060F3}" srcOrd="0" destOrd="0" presId="urn:microsoft.com/office/officeart/2005/8/layout/bList2"/>
    <dgm:cxn modelId="{2C7E44B4-87B1-4E7A-BEA7-54DB3105D3AB}" type="presOf" srcId="{7D73B63C-65E2-489C-A3D1-D6AB6CE95AF4}" destId="{6B70DA27-B443-4069-9B90-2795947B2D8B}" srcOrd="0" destOrd="0" presId="urn:microsoft.com/office/officeart/2005/8/layout/bList2"/>
    <dgm:cxn modelId="{02C51E5C-6D1F-42BC-B74A-4E408D8D071B}" type="presOf" srcId="{75940A03-23B0-43CF-BCAF-A84F102533F2}" destId="{04B5902D-30EB-45BC-8F69-65924D821537}" srcOrd="0" destOrd="0" presId="urn:microsoft.com/office/officeart/2005/8/layout/bList2"/>
    <dgm:cxn modelId="{910DABEE-68E5-40E2-AFFD-EE8133B522B0}" srcId="{7D73B63C-65E2-489C-A3D1-D6AB6CE95AF4}" destId="{75940A03-23B0-43CF-BCAF-A84F102533F2}" srcOrd="0" destOrd="0" parTransId="{08C79D70-C3F4-4970-AC2C-88098CA987EA}" sibTransId="{3F0B81A3-2811-45DD-95BC-10DB3F80FD92}"/>
    <dgm:cxn modelId="{413260D8-CC75-457B-B8EA-BC59012ACCC4}" type="presParOf" srcId="{6B70DA27-B443-4069-9B90-2795947B2D8B}" destId="{C86978BA-F4CA-4C62-A923-64CEAC822B4E}" srcOrd="0" destOrd="0" presId="urn:microsoft.com/office/officeart/2005/8/layout/bList2"/>
    <dgm:cxn modelId="{47328B66-C0D6-40F7-9757-9BAC1146CFE9}" type="presParOf" srcId="{C86978BA-F4CA-4C62-A923-64CEAC822B4E}" destId="{8B503FAF-1610-435D-9526-B79AED355C3F}" srcOrd="0" destOrd="0" presId="urn:microsoft.com/office/officeart/2005/8/layout/bList2"/>
    <dgm:cxn modelId="{9AEB1A4D-62E4-4823-B30D-96E59FBC09FD}" type="presParOf" srcId="{C86978BA-F4CA-4C62-A923-64CEAC822B4E}" destId="{04B5902D-30EB-45BC-8F69-65924D821537}" srcOrd="1" destOrd="0" presId="urn:microsoft.com/office/officeart/2005/8/layout/bList2"/>
    <dgm:cxn modelId="{DE35BE98-6383-4626-A2FC-FF14CA3284D6}" type="presParOf" srcId="{C86978BA-F4CA-4C62-A923-64CEAC822B4E}" destId="{0B7FEC53-82D9-4406-A3CA-69E172055EAA}" srcOrd="2" destOrd="0" presId="urn:microsoft.com/office/officeart/2005/8/layout/bList2"/>
    <dgm:cxn modelId="{AF6DB00C-478A-40DF-ADD5-4D31C5CBD426}" type="presParOf" srcId="{C86978BA-F4CA-4C62-A923-64CEAC822B4E}" destId="{7C7BA158-A760-4AD3-82E9-9B49980A8931}" srcOrd="3" destOrd="0" presId="urn:microsoft.com/office/officeart/2005/8/layout/bList2"/>
    <dgm:cxn modelId="{03001ABD-0CD8-4FC4-8FC1-9AA4F11163C3}" type="presParOf" srcId="{6B70DA27-B443-4069-9B90-2795947B2D8B}" destId="{AB9790E8-726D-4482-80B3-DD11DB21CAFC}" srcOrd="1" destOrd="0" presId="urn:microsoft.com/office/officeart/2005/8/layout/bList2"/>
    <dgm:cxn modelId="{5D47AAB7-5CA4-4FF5-B476-2A8992E6C7C3}" type="presParOf" srcId="{6B70DA27-B443-4069-9B90-2795947B2D8B}" destId="{E2008835-71E3-4E14-8659-481CB17E1E59}" srcOrd="2" destOrd="0" presId="urn:microsoft.com/office/officeart/2005/8/layout/bList2"/>
    <dgm:cxn modelId="{5095D301-74BC-4FE8-BF3F-8211156C4358}" type="presParOf" srcId="{E2008835-71E3-4E14-8659-481CB17E1E59}" destId="{DEDD068F-E521-4D9B-8F75-37FF4949E890}" srcOrd="0" destOrd="0" presId="urn:microsoft.com/office/officeart/2005/8/layout/bList2"/>
    <dgm:cxn modelId="{E69C2B1D-D418-4D3C-91F1-F9F4B093FA00}" type="presParOf" srcId="{E2008835-71E3-4E14-8659-481CB17E1E59}" destId="{ABDF357B-65F3-48D0-8468-EE73FFE4672A}" srcOrd="1" destOrd="0" presId="urn:microsoft.com/office/officeart/2005/8/layout/bList2"/>
    <dgm:cxn modelId="{F963E445-B5EE-4897-8BC1-EE42CCF9E12F}" type="presParOf" srcId="{E2008835-71E3-4E14-8659-481CB17E1E59}" destId="{F9A56F0E-112B-4424-A5CC-20A70BDC960B}" srcOrd="2" destOrd="0" presId="urn:microsoft.com/office/officeart/2005/8/layout/bList2"/>
    <dgm:cxn modelId="{E55255F2-4977-4CA1-A70E-FF23B369FF37}" type="presParOf" srcId="{E2008835-71E3-4E14-8659-481CB17E1E59}" destId="{4AA9AEF1-95BD-4840-A76A-DFB08775D766}" srcOrd="3" destOrd="0" presId="urn:microsoft.com/office/officeart/2005/8/layout/bList2"/>
    <dgm:cxn modelId="{F940A6FF-3A6B-40F2-9A05-EC2EA5404AFA}" type="presParOf" srcId="{6B70DA27-B443-4069-9B90-2795947B2D8B}" destId="{36DB4E26-3873-4FB6-8450-7FEF6895A00C}" srcOrd="3" destOrd="0" presId="urn:microsoft.com/office/officeart/2005/8/layout/bList2"/>
    <dgm:cxn modelId="{577D5DE9-9A13-4506-B67B-61BAA8A412DD}" type="presParOf" srcId="{6B70DA27-B443-4069-9B90-2795947B2D8B}" destId="{5E2F5B88-D845-43AB-BDB8-66B99A668119}" srcOrd="4" destOrd="0" presId="urn:microsoft.com/office/officeart/2005/8/layout/bList2"/>
    <dgm:cxn modelId="{EDB47005-1F52-415A-ADBC-BA091EA951D2}" type="presParOf" srcId="{5E2F5B88-D845-43AB-BDB8-66B99A668119}" destId="{DF7066F1-B773-4D3C-84A0-D34AF00D920A}" srcOrd="0" destOrd="0" presId="urn:microsoft.com/office/officeart/2005/8/layout/bList2"/>
    <dgm:cxn modelId="{FF81F553-6A37-41A2-897D-BB63F89CE4C0}" type="presParOf" srcId="{5E2F5B88-D845-43AB-BDB8-66B99A668119}" destId="{826260CC-B46E-400E-ABD1-D5EBB99060F3}" srcOrd="1" destOrd="0" presId="urn:microsoft.com/office/officeart/2005/8/layout/bList2"/>
    <dgm:cxn modelId="{2FA9CA39-17B0-4D29-A9AE-F8F724C0BB4B}" type="presParOf" srcId="{5E2F5B88-D845-43AB-BDB8-66B99A668119}" destId="{F7916B51-E51F-4048-96EE-6A2418B611DB}" srcOrd="2" destOrd="0" presId="urn:microsoft.com/office/officeart/2005/8/layout/bList2"/>
    <dgm:cxn modelId="{72A00874-276A-4FE5-B0AA-E5DECBF8FD9B}" type="presParOf" srcId="{5E2F5B88-D845-43AB-BDB8-66B99A668119}" destId="{E7F5E6CD-06B4-4391-BC9F-9CE2B244EC44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F93D7CB8-C31D-4836-9B5E-D5463CFDCF9E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AD518582-C16D-4F43-B2EB-24E07F3E4C2C}">
      <dgm:prSet phldrT="[Tekst]"/>
      <dgm:spPr/>
      <dgm:t>
        <a:bodyPr/>
        <a:lstStyle/>
        <a:p>
          <a:r>
            <a:rPr lang="pl-PL" dirty="0" smtClean="0"/>
            <a:t>Farma trzody w </a:t>
          </a:r>
          <a:r>
            <a:rPr lang="pl-PL" dirty="0" err="1" smtClean="0"/>
            <a:t>Calle</a:t>
          </a:r>
          <a:r>
            <a:rPr lang="pl-PL" dirty="0" smtClean="0"/>
            <a:t>  </a:t>
          </a:r>
          <a:r>
            <a:rPr lang="pl-PL" dirty="0" err="1" smtClean="0"/>
            <a:t>Salas</a:t>
          </a:r>
          <a:r>
            <a:rPr lang="pl-PL" dirty="0" smtClean="0"/>
            <a:t> Pompo</a:t>
          </a:r>
        </a:p>
        <a:p>
          <a:endParaRPr lang="pl-PL" dirty="0"/>
        </a:p>
      </dgm:t>
    </dgm:pt>
    <dgm:pt modelId="{78B9B907-C94B-42C6-813D-DCF1A3FE54F9}" type="parTrans" cxnId="{326165FC-DFC9-46C1-B2BD-AACB0DBC30E8}">
      <dgm:prSet/>
      <dgm:spPr/>
      <dgm:t>
        <a:bodyPr/>
        <a:lstStyle/>
        <a:p>
          <a:endParaRPr lang="pl-PL"/>
        </a:p>
      </dgm:t>
    </dgm:pt>
    <dgm:pt modelId="{A3EC9570-D97F-4D09-B670-7A52B38AAC36}" type="sibTrans" cxnId="{326165FC-DFC9-46C1-B2BD-AACB0DBC30E8}">
      <dgm:prSet/>
      <dgm:spPr/>
      <dgm:t>
        <a:bodyPr/>
        <a:lstStyle/>
        <a:p>
          <a:endParaRPr lang="pl-PL"/>
        </a:p>
      </dgm:t>
    </dgm:pt>
    <dgm:pt modelId="{A5F8667F-0EAB-4C36-ACB0-82013B48EC25}">
      <dgm:prSet phldrT="[Tekst]"/>
      <dgm:spPr/>
      <dgm:t>
        <a:bodyPr/>
        <a:lstStyle/>
        <a:p>
          <a:r>
            <a:rPr lang="pl-PL" dirty="0" smtClean="0"/>
            <a:t>Wyspa i akumulatory</a:t>
          </a:r>
        </a:p>
        <a:p>
          <a:r>
            <a:rPr lang="pl-PL" dirty="0" smtClean="0"/>
            <a:t>Instalacja </a:t>
          </a:r>
          <a:r>
            <a:rPr lang="pl-PL" dirty="0" err="1" smtClean="0"/>
            <a:t>off</a:t>
          </a:r>
          <a:r>
            <a:rPr lang="pl-PL" dirty="0" smtClean="0"/>
            <a:t> </a:t>
          </a:r>
          <a:r>
            <a:rPr lang="pl-PL" dirty="0" err="1" smtClean="0"/>
            <a:t>Grid</a:t>
          </a:r>
          <a:endParaRPr lang="pl-PL" dirty="0"/>
        </a:p>
      </dgm:t>
    </dgm:pt>
    <dgm:pt modelId="{E288E9E3-F723-4876-8B6F-2577E8BB21F7}" type="parTrans" cxnId="{E0A0B69F-8273-4B63-B0E1-8A6D4DF6FF42}">
      <dgm:prSet/>
      <dgm:spPr/>
      <dgm:t>
        <a:bodyPr/>
        <a:lstStyle/>
        <a:p>
          <a:endParaRPr lang="pl-PL"/>
        </a:p>
      </dgm:t>
    </dgm:pt>
    <dgm:pt modelId="{1A7AA983-BBDD-486E-9FA5-61FDB02EBAC9}" type="sibTrans" cxnId="{E0A0B69F-8273-4B63-B0E1-8A6D4DF6FF42}">
      <dgm:prSet/>
      <dgm:spPr/>
      <dgm:t>
        <a:bodyPr/>
        <a:lstStyle/>
        <a:p>
          <a:endParaRPr lang="pl-PL"/>
        </a:p>
      </dgm:t>
    </dgm:pt>
    <dgm:pt modelId="{057F3C57-503A-40B9-853B-C27B04398389}">
      <dgm:prSet phldrT="[Tekst]"/>
      <dgm:spPr/>
      <dgm:t>
        <a:bodyPr/>
        <a:lstStyle/>
        <a:p>
          <a:r>
            <a:rPr lang="pl-PL" dirty="0" smtClean="0"/>
            <a:t>Trzoda w budynkach farmy</a:t>
          </a:r>
          <a:endParaRPr lang="pl-PL" dirty="0"/>
        </a:p>
      </dgm:t>
    </dgm:pt>
    <dgm:pt modelId="{9CA0AECF-CF0C-4C4B-BC3D-A84D5E0FD1D6}" type="parTrans" cxnId="{54E5CB61-9F86-4078-9794-ABEEE5B0B509}">
      <dgm:prSet/>
      <dgm:spPr/>
      <dgm:t>
        <a:bodyPr/>
        <a:lstStyle/>
        <a:p>
          <a:endParaRPr lang="pl-PL"/>
        </a:p>
      </dgm:t>
    </dgm:pt>
    <dgm:pt modelId="{19C6E112-6BEE-425A-AA75-379FC67196A0}" type="sibTrans" cxnId="{54E5CB61-9F86-4078-9794-ABEEE5B0B509}">
      <dgm:prSet/>
      <dgm:spPr/>
      <dgm:t>
        <a:bodyPr/>
        <a:lstStyle/>
        <a:p>
          <a:endParaRPr lang="pl-PL"/>
        </a:p>
      </dgm:t>
    </dgm:pt>
    <dgm:pt modelId="{BCF2A83F-603D-4DE8-9B3A-8FB0E8567914}" type="pres">
      <dgm:prSet presAssocID="{F93D7CB8-C31D-4836-9B5E-D5463CFDCF9E}" presName="diagram" presStyleCnt="0">
        <dgm:presLayoutVars>
          <dgm:dir/>
          <dgm:animLvl val="lvl"/>
          <dgm:resizeHandles val="exact"/>
        </dgm:presLayoutVars>
      </dgm:prSet>
      <dgm:spPr/>
    </dgm:pt>
    <dgm:pt modelId="{66C1F397-589C-48CC-BC1A-0A5046341EF0}" type="pres">
      <dgm:prSet presAssocID="{AD518582-C16D-4F43-B2EB-24E07F3E4C2C}" presName="compNode" presStyleCnt="0"/>
      <dgm:spPr/>
    </dgm:pt>
    <dgm:pt modelId="{0B3FC1BE-B06A-419C-9383-6D52D87D1766}" type="pres">
      <dgm:prSet presAssocID="{AD518582-C16D-4F43-B2EB-24E07F3E4C2C}" presName="childRect" presStyleLbl="bgAcc1" presStyleIdx="0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E4D0FBDE-A5C7-4737-A6BF-740282188014}" type="pres">
      <dgm:prSet presAssocID="{AD518582-C16D-4F43-B2EB-24E07F3E4C2C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5FFE1B6-BF05-498D-AFB8-254DEB5FB474}" type="pres">
      <dgm:prSet presAssocID="{AD518582-C16D-4F43-B2EB-24E07F3E4C2C}" presName="parentRect" presStyleLbl="alignNode1" presStyleIdx="0" presStyleCnt="3"/>
      <dgm:spPr/>
      <dgm:t>
        <a:bodyPr/>
        <a:lstStyle/>
        <a:p>
          <a:endParaRPr lang="pl-PL"/>
        </a:p>
      </dgm:t>
    </dgm:pt>
    <dgm:pt modelId="{374851D9-20F4-4ACB-81BA-A06D3E3288A0}" type="pres">
      <dgm:prSet presAssocID="{AD518582-C16D-4F43-B2EB-24E07F3E4C2C}" presName="adorn" presStyleLbl="fgAccFollowNode1" presStyleIdx="0" presStyleCnt="3" custLinFactNeighborX="-2071" custLinFactNeighborY="-995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AC28C3EC-161B-490D-B022-A6EEC60942C3}" type="pres">
      <dgm:prSet presAssocID="{A3EC9570-D97F-4D09-B670-7A52B38AAC36}" presName="sibTrans" presStyleLbl="sibTrans2D1" presStyleIdx="0" presStyleCnt="0"/>
      <dgm:spPr/>
      <dgm:t>
        <a:bodyPr/>
        <a:lstStyle/>
        <a:p>
          <a:endParaRPr lang="pl-PL"/>
        </a:p>
      </dgm:t>
    </dgm:pt>
    <dgm:pt modelId="{8B349EE6-B965-4B56-AAC1-7F7AC78DF74F}" type="pres">
      <dgm:prSet presAssocID="{A5F8667F-0EAB-4C36-ACB0-82013B48EC25}" presName="compNode" presStyleCnt="0"/>
      <dgm:spPr/>
    </dgm:pt>
    <dgm:pt modelId="{62FD32FE-A6C5-4BCE-A493-35C3F5B68C51}" type="pres">
      <dgm:prSet presAssocID="{A5F8667F-0EAB-4C36-ACB0-82013B48EC25}" presName="childRect" presStyleLbl="bgAcc1" presStyleIdx="1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1357B1EC-B473-4C98-BA91-F13DFABB8604}" type="pres">
      <dgm:prSet presAssocID="{A5F8667F-0EAB-4C36-ACB0-82013B48EC25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A9EDDBC-50A9-4830-8868-95A0CF61FC27}" type="pres">
      <dgm:prSet presAssocID="{A5F8667F-0EAB-4C36-ACB0-82013B48EC25}" presName="parentRect" presStyleLbl="alignNode1" presStyleIdx="1" presStyleCnt="3"/>
      <dgm:spPr/>
      <dgm:t>
        <a:bodyPr/>
        <a:lstStyle/>
        <a:p>
          <a:endParaRPr lang="pl-PL"/>
        </a:p>
      </dgm:t>
    </dgm:pt>
    <dgm:pt modelId="{EAAD06BE-B666-42DB-B188-0DF6214A3EE8}" type="pres">
      <dgm:prSet presAssocID="{A5F8667F-0EAB-4C36-ACB0-82013B48EC25}" presName="adorn" presStyleLbl="fgAccFollowNode1" presStyleIdx="1" presStyleCnt="3" custLinFactNeighborX="-7730" custLinFactNeighborY="-16658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9DE5F0B9-AD8B-47F5-B6E9-EA44876E127D}" type="pres">
      <dgm:prSet presAssocID="{1A7AA983-BBDD-486E-9FA5-61FDB02EBAC9}" presName="sibTrans" presStyleLbl="sibTrans2D1" presStyleIdx="0" presStyleCnt="0"/>
      <dgm:spPr/>
      <dgm:t>
        <a:bodyPr/>
        <a:lstStyle/>
        <a:p>
          <a:endParaRPr lang="pl-PL"/>
        </a:p>
      </dgm:t>
    </dgm:pt>
    <dgm:pt modelId="{A1F02014-AF63-43AC-BE74-C5A34165C6C0}" type="pres">
      <dgm:prSet presAssocID="{057F3C57-503A-40B9-853B-C27B04398389}" presName="compNode" presStyleCnt="0"/>
      <dgm:spPr/>
    </dgm:pt>
    <dgm:pt modelId="{1C03CBD4-6006-4E21-873D-40B7F02BB097}" type="pres">
      <dgm:prSet presAssocID="{057F3C57-503A-40B9-853B-C27B04398389}" presName="childRect" presStyleLbl="bgAcc1" presStyleIdx="2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7C2338DF-8CD1-438F-9915-240E8493B27B}" type="pres">
      <dgm:prSet presAssocID="{057F3C57-503A-40B9-853B-C27B04398389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640B083-4621-4500-BA9F-70A918B54C58}" type="pres">
      <dgm:prSet presAssocID="{057F3C57-503A-40B9-853B-C27B04398389}" presName="parentRect" presStyleLbl="alignNode1" presStyleIdx="2" presStyleCnt="3"/>
      <dgm:spPr/>
      <dgm:t>
        <a:bodyPr/>
        <a:lstStyle/>
        <a:p>
          <a:endParaRPr lang="pl-PL"/>
        </a:p>
      </dgm:t>
    </dgm:pt>
    <dgm:pt modelId="{17088EA9-AD39-45A8-AE7F-54BCAA304FB6}" type="pres">
      <dgm:prSet presAssocID="{057F3C57-503A-40B9-853B-C27B04398389}" presName="adorn" presStyleLbl="fgAccFollowNode1" presStyleIdx="2" presStyleCnt="3" custLinFactNeighborX="662" custLinFactNeighborY="-16657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</dgm:ptLst>
  <dgm:cxnLst>
    <dgm:cxn modelId="{57ED3BD7-844F-4A2F-8DA8-BF3C2743CBBD}" type="presOf" srcId="{A5F8667F-0EAB-4C36-ACB0-82013B48EC25}" destId="{1357B1EC-B473-4C98-BA91-F13DFABB8604}" srcOrd="0" destOrd="0" presId="urn:microsoft.com/office/officeart/2005/8/layout/bList2"/>
    <dgm:cxn modelId="{4FAC61E6-3262-4231-BFF5-0C696FECD623}" type="presOf" srcId="{F93D7CB8-C31D-4836-9B5E-D5463CFDCF9E}" destId="{BCF2A83F-603D-4DE8-9B3A-8FB0E8567914}" srcOrd="0" destOrd="0" presId="urn:microsoft.com/office/officeart/2005/8/layout/bList2"/>
    <dgm:cxn modelId="{E89B4E47-312F-4943-83CA-6F00C7C1BF25}" type="presOf" srcId="{A5F8667F-0EAB-4C36-ACB0-82013B48EC25}" destId="{CA9EDDBC-50A9-4830-8868-95A0CF61FC27}" srcOrd="1" destOrd="0" presId="urn:microsoft.com/office/officeart/2005/8/layout/bList2"/>
    <dgm:cxn modelId="{9655D560-E6B3-4438-A53B-B152492DAFA5}" type="presOf" srcId="{AD518582-C16D-4F43-B2EB-24E07F3E4C2C}" destId="{E5FFE1B6-BF05-498D-AFB8-254DEB5FB474}" srcOrd="1" destOrd="0" presId="urn:microsoft.com/office/officeart/2005/8/layout/bList2"/>
    <dgm:cxn modelId="{3B0053E0-EB00-4399-A452-7EDAD1C66AD4}" type="presOf" srcId="{1A7AA983-BBDD-486E-9FA5-61FDB02EBAC9}" destId="{9DE5F0B9-AD8B-47F5-B6E9-EA44876E127D}" srcOrd="0" destOrd="0" presId="urn:microsoft.com/office/officeart/2005/8/layout/bList2"/>
    <dgm:cxn modelId="{82977BE4-6C60-47B1-B0B1-F60461A47EA0}" type="presOf" srcId="{AD518582-C16D-4F43-B2EB-24E07F3E4C2C}" destId="{E4D0FBDE-A5C7-4737-A6BF-740282188014}" srcOrd="0" destOrd="0" presId="urn:microsoft.com/office/officeart/2005/8/layout/bList2"/>
    <dgm:cxn modelId="{BAE0B444-31C9-4B4C-B2DC-F1272C23D0B8}" type="presOf" srcId="{057F3C57-503A-40B9-853B-C27B04398389}" destId="{7C2338DF-8CD1-438F-9915-240E8493B27B}" srcOrd="0" destOrd="0" presId="urn:microsoft.com/office/officeart/2005/8/layout/bList2"/>
    <dgm:cxn modelId="{E0A0B69F-8273-4B63-B0E1-8A6D4DF6FF42}" srcId="{F93D7CB8-C31D-4836-9B5E-D5463CFDCF9E}" destId="{A5F8667F-0EAB-4C36-ACB0-82013B48EC25}" srcOrd="1" destOrd="0" parTransId="{E288E9E3-F723-4876-8B6F-2577E8BB21F7}" sibTransId="{1A7AA983-BBDD-486E-9FA5-61FDB02EBAC9}"/>
    <dgm:cxn modelId="{54E5CB61-9F86-4078-9794-ABEEE5B0B509}" srcId="{F93D7CB8-C31D-4836-9B5E-D5463CFDCF9E}" destId="{057F3C57-503A-40B9-853B-C27B04398389}" srcOrd="2" destOrd="0" parTransId="{9CA0AECF-CF0C-4C4B-BC3D-A84D5E0FD1D6}" sibTransId="{19C6E112-6BEE-425A-AA75-379FC67196A0}"/>
    <dgm:cxn modelId="{2B2569D5-5D70-4A97-A71B-BBA5597F2D2D}" type="presOf" srcId="{057F3C57-503A-40B9-853B-C27B04398389}" destId="{8640B083-4621-4500-BA9F-70A918B54C58}" srcOrd="1" destOrd="0" presId="urn:microsoft.com/office/officeart/2005/8/layout/bList2"/>
    <dgm:cxn modelId="{2396B8D0-9482-4990-B2F7-F7178F05D71C}" type="presOf" srcId="{A3EC9570-D97F-4D09-B670-7A52B38AAC36}" destId="{AC28C3EC-161B-490D-B022-A6EEC60942C3}" srcOrd="0" destOrd="0" presId="urn:microsoft.com/office/officeart/2005/8/layout/bList2"/>
    <dgm:cxn modelId="{326165FC-DFC9-46C1-B2BD-AACB0DBC30E8}" srcId="{F93D7CB8-C31D-4836-9B5E-D5463CFDCF9E}" destId="{AD518582-C16D-4F43-B2EB-24E07F3E4C2C}" srcOrd="0" destOrd="0" parTransId="{78B9B907-C94B-42C6-813D-DCF1A3FE54F9}" sibTransId="{A3EC9570-D97F-4D09-B670-7A52B38AAC36}"/>
    <dgm:cxn modelId="{047B806C-EB20-4538-A5F3-E8220E53816A}" type="presParOf" srcId="{BCF2A83F-603D-4DE8-9B3A-8FB0E8567914}" destId="{66C1F397-589C-48CC-BC1A-0A5046341EF0}" srcOrd="0" destOrd="0" presId="urn:microsoft.com/office/officeart/2005/8/layout/bList2"/>
    <dgm:cxn modelId="{704017D7-D109-4393-9804-ED1088CC72EA}" type="presParOf" srcId="{66C1F397-589C-48CC-BC1A-0A5046341EF0}" destId="{0B3FC1BE-B06A-419C-9383-6D52D87D1766}" srcOrd="0" destOrd="0" presId="urn:microsoft.com/office/officeart/2005/8/layout/bList2"/>
    <dgm:cxn modelId="{0A6346AC-90CC-4BBB-8F91-F858DB27BA16}" type="presParOf" srcId="{66C1F397-589C-48CC-BC1A-0A5046341EF0}" destId="{E4D0FBDE-A5C7-4737-A6BF-740282188014}" srcOrd="1" destOrd="0" presId="urn:microsoft.com/office/officeart/2005/8/layout/bList2"/>
    <dgm:cxn modelId="{BDC4BE12-7473-43A7-98DA-2AFA0914BB3D}" type="presParOf" srcId="{66C1F397-589C-48CC-BC1A-0A5046341EF0}" destId="{E5FFE1B6-BF05-498D-AFB8-254DEB5FB474}" srcOrd="2" destOrd="0" presId="urn:microsoft.com/office/officeart/2005/8/layout/bList2"/>
    <dgm:cxn modelId="{CEB1FBD4-EA4B-48E3-9081-13E3A429BAE8}" type="presParOf" srcId="{66C1F397-589C-48CC-BC1A-0A5046341EF0}" destId="{374851D9-20F4-4ACB-81BA-A06D3E3288A0}" srcOrd="3" destOrd="0" presId="urn:microsoft.com/office/officeart/2005/8/layout/bList2"/>
    <dgm:cxn modelId="{011AFD38-B39E-4689-8FBD-855A29AD0F5D}" type="presParOf" srcId="{BCF2A83F-603D-4DE8-9B3A-8FB0E8567914}" destId="{AC28C3EC-161B-490D-B022-A6EEC60942C3}" srcOrd="1" destOrd="0" presId="urn:microsoft.com/office/officeart/2005/8/layout/bList2"/>
    <dgm:cxn modelId="{6F3FFB35-5E11-4F31-968D-429D5910A4B2}" type="presParOf" srcId="{BCF2A83F-603D-4DE8-9B3A-8FB0E8567914}" destId="{8B349EE6-B965-4B56-AAC1-7F7AC78DF74F}" srcOrd="2" destOrd="0" presId="urn:microsoft.com/office/officeart/2005/8/layout/bList2"/>
    <dgm:cxn modelId="{FB57FDCC-398D-477D-8E23-07E985DBB816}" type="presParOf" srcId="{8B349EE6-B965-4B56-AAC1-7F7AC78DF74F}" destId="{62FD32FE-A6C5-4BCE-A493-35C3F5B68C51}" srcOrd="0" destOrd="0" presId="urn:microsoft.com/office/officeart/2005/8/layout/bList2"/>
    <dgm:cxn modelId="{59F912B2-3720-4A41-8336-DEDE55094709}" type="presParOf" srcId="{8B349EE6-B965-4B56-AAC1-7F7AC78DF74F}" destId="{1357B1EC-B473-4C98-BA91-F13DFABB8604}" srcOrd="1" destOrd="0" presId="urn:microsoft.com/office/officeart/2005/8/layout/bList2"/>
    <dgm:cxn modelId="{BDB05666-DC7F-4770-AFBE-388707184B1B}" type="presParOf" srcId="{8B349EE6-B965-4B56-AAC1-7F7AC78DF74F}" destId="{CA9EDDBC-50A9-4830-8868-95A0CF61FC27}" srcOrd="2" destOrd="0" presId="urn:microsoft.com/office/officeart/2005/8/layout/bList2"/>
    <dgm:cxn modelId="{B82566FE-CF49-4053-AEEF-8DD35031F689}" type="presParOf" srcId="{8B349EE6-B965-4B56-AAC1-7F7AC78DF74F}" destId="{EAAD06BE-B666-42DB-B188-0DF6214A3EE8}" srcOrd="3" destOrd="0" presId="urn:microsoft.com/office/officeart/2005/8/layout/bList2"/>
    <dgm:cxn modelId="{BC28D3CA-1DDC-413F-8D84-906282903B68}" type="presParOf" srcId="{BCF2A83F-603D-4DE8-9B3A-8FB0E8567914}" destId="{9DE5F0B9-AD8B-47F5-B6E9-EA44876E127D}" srcOrd="3" destOrd="0" presId="urn:microsoft.com/office/officeart/2005/8/layout/bList2"/>
    <dgm:cxn modelId="{AF661AA0-40AB-4687-A639-86DE058F769A}" type="presParOf" srcId="{BCF2A83F-603D-4DE8-9B3A-8FB0E8567914}" destId="{A1F02014-AF63-43AC-BE74-C5A34165C6C0}" srcOrd="4" destOrd="0" presId="urn:microsoft.com/office/officeart/2005/8/layout/bList2"/>
    <dgm:cxn modelId="{CDD9A2A5-1052-400C-B7D1-3FCF6FECB8B7}" type="presParOf" srcId="{A1F02014-AF63-43AC-BE74-C5A34165C6C0}" destId="{1C03CBD4-6006-4E21-873D-40B7F02BB097}" srcOrd="0" destOrd="0" presId="urn:microsoft.com/office/officeart/2005/8/layout/bList2"/>
    <dgm:cxn modelId="{491C9011-70E4-4E44-BAA5-616DF3C8BB3E}" type="presParOf" srcId="{A1F02014-AF63-43AC-BE74-C5A34165C6C0}" destId="{7C2338DF-8CD1-438F-9915-240E8493B27B}" srcOrd="1" destOrd="0" presId="urn:microsoft.com/office/officeart/2005/8/layout/bList2"/>
    <dgm:cxn modelId="{A3A5996D-B4D1-46B0-9612-4D184BDE1540}" type="presParOf" srcId="{A1F02014-AF63-43AC-BE74-C5A34165C6C0}" destId="{8640B083-4621-4500-BA9F-70A918B54C58}" srcOrd="2" destOrd="0" presId="urn:microsoft.com/office/officeart/2005/8/layout/bList2"/>
    <dgm:cxn modelId="{AB781B12-4C2C-4397-A7B0-4C048BE75C0E}" type="presParOf" srcId="{A1F02014-AF63-43AC-BE74-C5A34165C6C0}" destId="{17088EA9-AD39-45A8-AE7F-54BCAA304FB6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CF9798BC-04A7-429A-B9C0-40DE904773AC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1417C6AD-FCA8-440C-A3DA-39235C84FC64}">
      <dgm:prSet phldrT="[Tekst]"/>
      <dgm:spPr/>
      <dgm:t>
        <a:bodyPr/>
        <a:lstStyle/>
        <a:p>
          <a:r>
            <a:rPr lang="pl-PL" dirty="0" smtClean="0"/>
            <a:t>Sad </a:t>
          </a:r>
          <a:r>
            <a:rPr lang="pl-PL" dirty="0" err="1" smtClean="0"/>
            <a:t>fotowotaiczny</a:t>
          </a:r>
          <a:r>
            <a:rPr lang="pl-PL" dirty="0" smtClean="0"/>
            <a:t> </a:t>
          </a:r>
          <a:r>
            <a:rPr lang="pl-PL" dirty="0" err="1" smtClean="0"/>
            <a:t>Galinduste</a:t>
          </a:r>
          <a:endParaRPr lang="pl-PL" dirty="0"/>
        </a:p>
      </dgm:t>
    </dgm:pt>
    <dgm:pt modelId="{201ABDE0-5ADA-4B69-A0AB-6FBAFDB3BE61}" type="parTrans" cxnId="{AC188DC3-7069-42F8-8C83-38C3D9ADEDCE}">
      <dgm:prSet/>
      <dgm:spPr/>
      <dgm:t>
        <a:bodyPr/>
        <a:lstStyle/>
        <a:p>
          <a:endParaRPr lang="pl-PL"/>
        </a:p>
      </dgm:t>
    </dgm:pt>
    <dgm:pt modelId="{C49A3FA6-D2FC-4FA9-91F6-B529BD218DA5}" type="sibTrans" cxnId="{AC188DC3-7069-42F8-8C83-38C3D9ADEDCE}">
      <dgm:prSet/>
      <dgm:spPr/>
      <dgm:t>
        <a:bodyPr/>
        <a:lstStyle/>
        <a:p>
          <a:endParaRPr lang="pl-PL"/>
        </a:p>
      </dgm:t>
    </dgm:pt>
    <dgm:pt modelId="{5A932118-1A96-4215-ACB9-75194CF3B838}">
      <dgm:prSet phldrT="[Tekst]"/>
      <dgm:spPr/>
      <dgm:t>
        <a:bodyPr/>
        <a:lstStyle/>
        <a:p>
          <a:r>
            <a:rPr lang="pl-PL" dirty="0" smtClean="0"/>
            <a:t>Uszkodzenia</a:t>
          </a:r>
          <a:endParaRPr lang="pl-PL" dirty="0"/>
        </a:p>
      </dgm:t>
    </dgm:pt>
    <dgm:pt modelId="{2EF947E0-4605-435D-BA12-40EE87A43029}" type="parTrans" cxnId="{E619D194-6693-42F2-AE12-57AE3181C6D8}">
      <dgm:prSet/>
      <dgm:spPr/>
      <dgm:t>
        <a:bodyPr/>
        <a:lstStyle/>
        <a:p>
          <a:endParaRPr lang="pl-PL"/>
        </a:p>
      </dgm:t>
    </dgm:pt>
    <dgm:pt modelId="{0FE571B1-B4CA-46FA-A2BD-05C66FABEA02}" type="sibTrans" cxnId="{E619D194-6693-42F2-AE12-57AE3181C6D8}">
      <dgm:prSet/>
      <dgm:spPr/>
      <dgm:t>
        <a:bodyPr/>
        <a:lstStyle/>
        <a:p>
          <a:endParaRPr lang="pl-PL"/>
        </a:p>
      </dgm:t>
    </dgm:pt>
    <dgm:pt modelId="{3EFEB88C-54F4-4F08-922E-0727961344E4}">
      <dgm:prSet phldrT="[Tekst]"/>
      <dgm:spPr/>
      <dgm:t>
        <a:bodyPr/>
        <a:lstStyle/>
        <a:p>
          <a:r>
            <a:rPr lang="pl-PL" dirty="0" smtClean="0"/>
            <a:t>Naprawy</a:t>
          </a:r>
          <a:endParaRPr lang="pl-PL" dirty="0"/>
        </a:p>
      </dgm:t>
    </dgm:pt>
    <dgm:pt modelId="{E4245248-EB23-4C4D-8CE1-3EF4161644FC}" type="parTrans" cxnId="{DF1D8F51-E3B2-4132-B76A-679AAE33EE33}">
      <dgm:prSet/>
      <dgm:spPr/>
      <dgm:t>
        <a:bodyPr/>
        <a:lstStyle/>
        <a:p>
          <a:endParaRPr lang="pl-PL"/>
        </a:p>
      </dgm:t>
    </dgm:pt>
    <dgm:pt modelId="{3CE0A801-FB0E-43CD-8054-E93B4442E62F}" type="sibTrans" cxnId="{DF1D8F51-E3B2-4132-B76A-679AAE33EE33}">
      <dgm:prSet/>
      <dgm:spPr/>
      <dgm:t>
        <a:bodyPr/>
        <a:lstStyle/>
        <a:p>
          <a:endParaRPr lang="pl-PL"/>
        </a:p>
      </dgm:t>
    </dgm:pt>
    <dgm:pt modelId="{C3966BF2-740C-4550-A5FA-789184EAD103}">
      <dgm:prSet phldrT="[Tekst]"/>
      <dgm:spPr/>
      <dgm:t>
        <a:bodyPr/>
        <a:lstStyle/>
        <a:p>
          <a:r>
            <a:rPr lang="pl-PL" dirty="0" smtClean="0"/>
            <a:t>Van GM</a:t>
          </a:r>
          <a:endParaRPr lang="pl-PL" dirty="0"/>
        </a:p>
      </dgm:t>
    </dgm:pt>
    <dgm:pt modelId="{B622E2BC-5C33-4260-9844-086AA0448086}" type="parTrans" cxnId="{6FDC754B-CF7B-4979-9782-3B6AE9902248}">
      <dgm:prSet/>
      <dgm:spPr/>
      <dgm:t>
        <a:bodyPr/>
        <a:lstStyle/>
        <a:p>
          <a:endParaRPr lang="pl-PL"/>
        </a:p>
      </dgm:t>
    </dgm:pt>
    <dgm:pt modelId="{FE4D776C-DD8A-4323-A0A7-168BFAF9F967}" type="sibTrans" cxnId="{6FDC754B-CF7B-4979-9782-3B6AE9902248}">
      <dgm:prSet/>
      <dgm:spPr/>
      <dgm:t>
        <a:bodyPr/>
        <a:lstStyle/>
        <a:p>
          <a:endParaRPr lang="pl-PL"/>
        </a:p>
      </dgm:t>
    </dgm:pt>
    <dgm:pt modelId="{1972F106-D066-466B-84B4-EA3403238F3C}" type="pres">
      <dgm:prSet presAssocID="{CF9798BC-04A7-429A-B9C0-40DE904773A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694D0072-823C-443E-A776-EBDA74214B28}" type="pres">
      <dgm:prSet presAssocID="{1417C6AD-FCA8-440C-A3DA-39235C84FC64}" presName="compNode" presStyleCnt="0"/>
      <dgm:spPr/>
    </dgm:pt>
    <dgm:pt modelId="{A2166A75-7794-48FF-94DF-37308FE12F2D}" type="pres">
      <dgm:prSet presAssocID="{1417C6AD-FCA8-440C-A3DA-39235C84FC64}" presName="pictRect" presStyleLbl="nod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BE9291BF-16AE-4DB8-8CB6-D81DFCF259C9}" type="pres">
      <dgm:prSet presAssocID="{1417C6AD-FCA8-440C-A3DA-39235C84FC64}" presName="textRec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D8B3914-82D8-47FE-B3AD-8E4F3FA19B08}" type="pres">
      <dgm:prSet presAssocID="{C49A3FA6-D2FC-4FA9-91F6-B529BD218DA5}" presName="sibTrans" presStyleLbl="sibTrans2D1" presStyleIdx="0" presStyleCnt="0"/>
      <dgm:spPr/>
      <dgm:t>
        <a:bodyPr/>
        <a:lstStyle/>
        <a:p>
          <a:endParaRPr lang="pl-PL"/>
        </a:p>
      </dgm:t>
    </dgm:pt>
    <dgm:pt modelId="{1B2E67D4-B83F-43FC-8126-97BA3FADF1EC}" type="pres">
      <dgm:prSet presAssocID="{5A932118-1A96-4215-ACB9-75194CF3B838}" presName="compNode" presStyleCnt="0"/>
      <dgm:spPr/>
    </dgm:pt>
    <dgm:pt modelId="{DEBAC9F4-EB0A-4B1F-8859-23706CACC6E9}" type="pres">
      <dgm:prSet presAssocID="{5A932118-1A96-4215-ACB9-75194CF3B838}" presName="pictRect" presStyleLbl="nod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9D883B90-8F24-4FCF-B1B0-304146028C05}" type="pres">
      <dgm:prSet presAssocID="{5A932118-1A96-4215-ACB9-75194CF3B838}" presName="textRec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A442929-DB12-4775-884B-79088856FC9B}" type="pres">
      <dgm:prSet presAssocID="{0FE571B1-B4CA-46FA-A2BD-05C66FABEA02}" presName="sibTrans" presStyleLbl="sibTrans2D1" presStyleIdx="0" presStyleCnt="0"/>
      <dgm:spPr/>
      <dgm:t>
        <a:bodyPr/>
        <a:lstStyle/>
        <a:p>
          <a:endParaRPr lang="pl-PL"/>
        </a:p>
      </dgm:t>
    </dgm:pt>
    <dgm:pt modelId="{17686980-1F43-4C49-907D-42E9035DD7E2}" type="pres">
      <dgm:prSet presAssocID="{3EFEB88C-54F4-4F08-922E-0727961344E4}" presName="compNode" presStyleCnt="0"/>
      <dgm:spPr/>
    </dgm:pt>
    <dgm:pt modelId="{DD5E1532-533E-4337-9858-CF631760400A}" type="pres">
      <dgm:prSet presAssocID="{3EFEB88C-54F4-4F08-922E-0727961344E4}" presName="pictRect" presStyleLbl="nod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9F7690D6-CF1D-4A5E-83E9-B8BB45C9B354}" type="pres">
      <dgm:prSet presAssocID="{3EFEB88C-54F4-4F08-922E-0727961344E4}" presName="textRec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843A13A-31A4-4BEF-B0A6-FA80EA1A5CE0}" type="pres">
      <dgm:prSet presAssocID="{3CE0A801-FB0E-43CD-8054-E93B4442E62F}" presName="sibTrans" presStyleLbl="sibTrans2D1" presStyleIdx="0" presStyleCnt="0"/>
      <dgm:spPr/>
      <dgm:t>
        <a:bodyPr/>
        <a:lstStyle/>
        <a:p>
          <a:endParaRPr lang="pl-PL"/>
        </a:p>
      </dgm:t>
    </dgm:pt>
    <dgm:pt modelId="{622297B9-7A28-4310-9FA9-F82EB285CEAE}" type="pres">
      <dgm:prSet presAssocID="{C3966BF2-740C-4550-A5FA-789184EAD103}" presName="compNode" presStyleCnt="0"/>
      <dgm:spPr/>
    </dgm:pt>
    <dgm:pt modelId="{53155527-74A1-429D-8978-8DB6142C4805}" type="pres">
      <dgm:prSet presAssocID="{C3966BF2-740C-4550-A5FA-789184EAD103}" presName="pictRect" presStyleLbl="nod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1E3A9DFD-811E-4202-A9A7-F2381486E20F}" type="pres">
      <dgm:prSet presAssocID="{C3966BF2-740C-4550-A5FA-789184EAD103}" presName="textRec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BDA4AAA7-CF06-41E4-87CA-E4E7981139BA}" type="presOf" srcId="{3CE0A801-FB0E-43CD-8054-E93B4442E62F}" destId="{F843A13A-31A4-4BEF-B0A6-FA80EA1A5CE0}" srcOrd="0" destOrd="0" presId="urn:microsoft.com/office/officeart/2005/8/layout/pList1"/>
    <dgm:cxn modelId="{6FDC754B-CF7B-4979-9782-3B6AE9902248}" srcId="{CF9798BC-04A7-429A-B9C0-40DE904773AC}" destId="{C3966BF2-740C-4550-A5FA-789184EAD103}" srcOrd="3" destOrd="0" parTransId="{B622E2BC-5C33-4260-9844-086AA0448086}" sibTransId="{FE4D776C-DD8A-4323-A0A7-168BFAF9F967}"/>
    <dgm:cxn modelId="{AC188DC3-7069-42F8-8C83-38C3D9ADEDCE}" srcId="{CF9798BC-04A7-429A-B9C0-40DE904773AC}" destId="{1417C6AD-FCA8-440C-A3DA-39235C84FC64}" srcOrd="0" destOrd="0" parTransId="{201ABDE0-5ADA-4B69-A0AB-6FBAFDB3BE61}" sibTransId="{C49A3FA6-D2FC-4FA9-91F6-B529BD218DA5}"/>
    <dgm:cxn modelId="{9010BC37-9E02-4CDA-8E24-5F603E3EB4FB}" type="presOf" srcId="{3EFEB88C-54F4-4F08-922E-0727961344E4}" destId="{9F7690D6-CF1D-4A5E-83E9-B8BB45C9B354}" srcOrd="0" destOrd="0" presId="urn:microsoft.com/office/officeart/2005/8/layout/pList1"/>
    <dgm:cxn modelId="{E619D194-6693-42F2-AE12-57AE3181C6D8}" srcId="{CF9798BC-04A7-429A-B9C0-40DE904773AC}" destId="{5A932118-1A96-4215-ACB9-75194CF3B838}" srcOrd="1" destOrd="0" parTransId="{2EF947E0-4605-435D-BA12-40EE87A43029}" sibTransId="{0FE571B1-B4CA-46FA-A2BD-05C66FABEA02}"/>
    <dgm:cxn modelId="{F8E93FF9-47E6-45C7-8CFE-EE8B95ED83EA}" type="presOf" srcId="{CF9798BC-04A7-429A-B9C0-40DE904773AC}" destId="{1972F106-D066-466B-84B4-EA3403238F3C}" srcOrd="0" destOrd="0" presId="urn:microsoft.com/office/officeart/2005/8/layout/pList1"/>
    <dgm:cxn modelId="{9C84713C-8708-4475-8B92-4B250B1AA1A4}" type="presOf" srcId="{C49A3FA6-D2FC-4FA9-91F6-B529BD218DA5}" destId="{9D8B3914-82D8-47FE-B3AD-8E4F3FA19B08}" srcOrd="0" destOrd="0" presId="urn:microsoft.com/office/officeart/2005/8/layout/pList1"/>
    <dgm:cxn modelId="{ABA47A46-1126-42BF-89F7-B39C4406103A}" type="presOf" srcId="{C3966BF2-740C-4550-A5FA-789184EAD103}" destId="{1E3A9DFD-811E-4202-A9A7-F2381486E20F}" srcOrd="0" destOrd="0" presId="urn:microsoft.com/office/officeart/2005/8/layout/pList1"/>
    <dgm:cxn modelId="{B69E8F35-FF4D-4541-906D-F159FCE6DF21}" type="presOf" srcId="{5A932118-1A96-4215-ACB9-75194CF3B838}" destId="{9D883B90-8F24-4FCF-B1B0-304146028C05}" srcOrd="0" destOrd="0" presId="urn:microsoft.com/office/officeart/2005/8/layout/pList1"/>
    <dgm:cxn modelId="{DF1D8F51-E3B2-4132-B76A-679AAE33EE33}" srcId="{CF9798BC-04A7-429A-B9C0-40DE904773AC}" destId="{3EFEB88C-54F4-4F08-922E-0727961344E4}" srcOrd="2" destOrd="0" parTransId="{E4245248-EB23-4C4D-8CE1-3EF4161644FC}" sibTransId="{3CE0A801-FB0E-43CD-8054-E93B4442E62F}"/>
    <dgm:cxn modelId="{99065038-2124-4ECB-B528-FC1B8CA61CE2}" type="presOf" srcId="{0FE571B1-B4CA-46FA-A2BD-05C66FABEA02}" destId="{FA442929-DB12-4775-884B-79088856FC9B}" srcOrd="0" destOrd="0" presId="urn:microsoft.com/office/officeart/2005/8/layout/pList1"/>
    <dgm:cxn modelId="{56A6029B-0AF6-4661-8093-6CEEEA9DD6D9}" type="presOf" srcId="{1417C6AD-FCA8-440C-A3DA-39235C84FC64}" destId="{BE9291BF-16AE-4DB8-8CB6-D81DFCF259C9}" srcOrd="0" destOrd="0" presId="urn:microsoft.com/office/officeart/2005/8/layout/pList1"/>
    <dgm:cxn modelId="{792DF173-1EFD-4EE1-911E-F94C27782613}" type="presParOf" srcId="{1972F106-D066-466B-84B4-EA3403238F3C}" destId="{694D0072-823C-443E-A776-EBDA74214B28}" srcOrd="0" destOrd="0" presId="urn:microsoft.com/office/officeart/2005/8/layout/pList1"/>
    <dgm:cxn modelId="{970B1098-F452-42E1-93CE-70F899DDF3D3}" type="presParOf" srcId="{694D0072-823C-443E-A776-EBDA74214B28}" destId="{A2166A75-7794-48FF-94DF-37308FE12F2D}" srcOrd="0" destOrd="0" presId="urn:microsoft.com/office/officeart/2005/8/layout/pList1"/>
    <dgm:cxn modelId="{4FD69C1A-6C38-4569-96B8-36EB233FA074}" type="presParOf" srcId="{694D0072-823C-443E-A776-EBDA74214B28}" destId="{BE9291BF-16AE-4DB8-8CB6-D81DFCF259C9}" srcOrd="1" destOrd="0" presId="urn:microsoft.com/office/officeart/2005/8/layout/pList1"/>
    <dgm:cxn modelId="{52E528DB-BF19-4B3F-BF91-657514525D75}" type="presParOf" srcId="{1972F106-D066-466B-84B4-EA3403238F3C}" destId="{9D8B3914-82D8-47FE-B3AD-8E4F3FA19B08}" srcOrd="1" destOrd="0" presId="urn:microsoft.com/office/officeart/2005/8/layout/pList1"/>
    <dgm:cxn modelId="{6A4E8831-5032-4F03-ACB1-AE52D812F42E}" type="presParOf" srcId="{1972F106-D066-466B-84B4-EA3403238F3C}" destId="{1B2E67D4-B83F-43FC-8126-97BA3FADF1EC}" srcOrd="2" destOrd="0" presId="urn:microsoft.com/office/officeart/2005/8/layout/pList1"/>
    <dgm:cxn modelId="{A20FDE02-9525-4B39-BFE6-06B18DB4BE92}" type="presParOf" srcId="{1B2E67D4-B83F-43FC-8126-97BA3FADF1EC}" destId="{DEBAC9F4-EB0A-4B1F-8859-23706CACC6E9}" srcOrd="0" destOrd="0" presId="urn:microsoft.com/office/officeart/2005/8/layout/pList1"/>
    <dgm:cxn modelId="{A67CA777-5AB1-4079-80BC-3B303490A29A}" type="presParOf" srcId="{1B2E67D4-B83F-43FC-8126-97BA3FADF1EC}" destId="{9D883B90-8F24-4FCF-B1B0-304146028C05}" srcOrd="1" destOrd="0" presId="urn:microsoft.com/office/officeart/2005/8/layout/pList1"/>
    <dgm:cxn modelId="{072E93E0-83EB-4A37-946D-F14FAFF9A148}" type="presParOf" srcId="{1972F106-D066-466B-84B4-EA3403238F3C}" destId="{FA442929-DB12-4775-884B-79088856FC9B}" srcOrd="3" destOrd="0" presId="urn:microsoft.com/office/officeart/2005/8/layout/pList1"/>
    <dgm:cxn modelId="{D66AB5CF-3545-4102-B154-F5B69CD63B87}" type="presParOf" srcId="{1972F106-D066-466B-84B4-EA3403238F3C}" destId="{17686980-1F43-4C49-907D-42E9035DD7E2}" srcOrd="4" destOrd="0" presId="urn:microsoft.com/office/officeart/2005/8/layout/pList1"/>
    <dgm:cxn modelId="{BE871DA8-1D0A-4743-9509-07D86247B56A}" type="presParOf" srcId="{17686980-1F43-4C49-907D-42E9035DD7E2}" destId="{DD5E1532-533E-4337-9858-CF631760400A}" srcOrd="0" destOrd="0" presId="urn:microsoft.com/office/officeart/2005/8/layout/pList1"/>
    <dgm:cxn modelId="{CACC4716-EFBE-42B3-955E-2391027F9049}" type="presParOf" srcId="{17686980-1F43-4C49-907D-42E9035DD7E2}" destId="{9F7690D6-CF1D-4A5E-83E9-B8BB45C9B354}" srcOrd="1" destOrd="0" presId="urn:microsoft.com/office/officeart/2005/8/layout/pList1"/>
    <dgm:cxn modelId="{F215C5D1-A1DB-4C7B-9CDD-6AFE3753609E}" type="presParOf" srcId="{1972F106-D066-466B-84B4-EA3403238F3C}" destId="{F843A13A-31A4-4BEF-B0A6-FA80EA1A5CE0}" srcOrd="5" destOrd="0" presId="urn:microsoft.com/office/officeart/2005/8/layout/pList1"/>
    <dgm:cxn modelId="{38231FA4-EF74-4F5B-967F-BA42006D84A4}" type="presParOf" srcId="{1972F106-D066-466B-84B4-EA3403238F3C}" destId="{622297B9-7A28-4310-9FA9-F82EB285CEAE}" srcOrd="6" destOrd="0" presId="urn:microsoft.com/office/officeart/2005/8/layout/pList1"/>
    <dgm:cxn modelId="{AD9D6270-CE38-4133-944A-AC81E97A791D}" type="presParOf" srcId="{622297B9-7A28-4310-9FA9-F82EB285CEAE}" destId="{53155527-74A1-429D-8978-8DB6142C4805}" srcOrd="0" destOrd="0" presId="urn:microsoft.com/office/officeart/2005/8/layout/pList1"/>
    <dgm:cxn modelId="{2016D972-717D-44FA-AB55-73A0AAA72309}" type="presParOf" srcId="{622297B9-7A28-4310-9FA9-F82EB285CEAE}" destId="{1E3A9DFD-811E-4202-A9A7-F2381486E20F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1A1A00E-B435-4AD0-BA28-A3D5DEEFC943}" type="doc">
      <dgm:prSet loTypeId="urn:microsoft.com/office/officeart/2005/8/layout/gear1" loCatId="process" qsTypeId="urn:microsoft.com/office/officeart/2005/8/quickstyle/simple1" qsCatId="simple" csTypeId="urn:microsoft.com/office/officeart/2005/8/colors/accent1_2" csCatId="accent1" phldr="1"/>
      <dgm:spPr/>
    </dgm:pt>
    <dgm:pt modelId="{3F15BEEF-374D-4596-B2B6-1DE8F267A907}">
      <dgm:prSet phldrT="[Tekst]"/>
      <dgm:spPr/>
      <dgm:t>
        <a:bodyPr/>
        <a:lstStyle/>
        <a:p>
          <a:r>
            <a:rPr lang="pl-PL" dirty="0" smtClean="0"/>
            <a:t>Potrzeba rozwoju szkoły</a:t>
          </a:r>
          <a:endParaRPr lang="pl-PL" dirty="0"/>
        </a:p>
      </dgm:t>
    </dgm:pt>
    <dgm:pt modelId="{B95F0FEC-3EA5-49C9-8CAE-B56F9806B5DA}" type="parTrans" cxnId="{98112737-1CF3-4D51-B160-F435252B26B1}">
      <dgm:prSet/>
      <dgm:spPr/>
      <dgm:t>
        <a:bodyPr/>
        <a:lstStyle/>
        <a:p>
          <a:endParaRPr lang="pl-PL"/>
        </a:p>
      </dgm:t>
    </dgm:pt>
    <dgm:pt modelId="{B3EE9777-FF0C-4A5A-B5C7-AE00E5909F6E}" type="sibTrans" cxnId="{98112737-1CF3-4D51-B160-F435252B26B1}">
      <dgm:prSet/>
      <dgm:spPr/>
      <dgm:t>
        <a:bodyPr/>
        <a:lstStyle/>
        <a:p>
          <a:endParaRPr lang="pl-PL"/>
        </a:p>
      </dgm:t>
    </dgm:pt>
    <dgm:pt modelId="{7E619686-A209-4E71-9FE3-BC90F5DC6713}">
      <dgm:prSet phldrT="[Tekst]"/>
      <dgm:spPr/>
      <dgm:t>
        <a:bodyPr/>
        <a:lstStyle/>
        <a:p>
          <a:r>
            <a:rPr lang="pl-PL" dirty="0" smtClean="0"/>
            <a:t>Chęć</a:t>
          </a:r>
        </a:p>
        <a:p>
          <a:r>
            <a:rPr lang="pl-PL" dirty="0" smtClean="0"/>
            <a:t>działania</a:t>
          </a:r>
          <a:endParaRPr lang="pl-PL" dirty="0"/>
        </a:p>
      </dgm:t>
    </dgm:pt>
    <dgm:pt modelId="{6DECE07F-412C-46ED-8DE4-5DC44CE95922}" type="parTrans" cxnId="{3713A455-86B9-44C9-BC92-51F7DAF60643}">
      <dgm:prSet/>
      <dgm:spPr/>
      <dgm:t>
        <a:bodyPr/>
        <a:lstStyle/>
        <a:p>
          <a:endParaRPr lang="pl-PL"/>
        </a:p>
      </dgm:t>
    </dgm:pt>
    <dgm:pt modelId="{ABDE992B-12EB-4DA6-B49B-153868407E2C}" type="sibTrans" cxnId="{3713A455-86B9-44C9-BC92-51F7DAF60643}">
      <dgm:prSet/>
      <dgm:spPr/>
      <dgm:t>
        <a:bodyPr/>
        <a:lstStyle/>
        <a:p>
          <a:endParaRPr lang="pl-PL"/>
        </a:p>
      </dgm:t>
    </dgm:pt>
    <dgm:pt modelId="{4833DCE2-F49A-4975-ACA3-08573885C369}">
      <dgm:prSet phldrT="[Tekst]"/>
      <dgm:spPr/>
      <dgm:t>
        <a:bodyPr/>
        <a:lstStyle/>
        <a:p>
          <a:r>
            <a:rPr lang="pl-PL" dirty="0" smtClean="0"/>
            <a:t>Zasoby</a:t>
          </a:r>
        </a:p>
        <a:p>
          <a:r>
            <a:rPr lang="pl-PL" dirty="0" smtClean="0"/>
            <a:t>do wykorzystania</a:t>
          </a:r>
        </a:p>
        <a:p>
          <a:endParaRPr lang="pl-PL" dirty="0"/>
        </a:p>
      </dgm:t>
    </dgm:pt>
    <dgm:pt modelId="{30A2A7A4-9655-4D0E-BCBB-D70485B50731}" type="parTrans" cxnId="{2926CFA3-BA29-48D9-9E9A-3BB120BEB80A}">
      <dgm:prSet/>
      <dgm:spPr/>
      <dgm:t>
        <a:bodyPr/>
        <a:lstStyle/>
        <a:p>
          <a:endParaRPr lang="pl-PL"/>
        </a:p>
      </dgm:t>
    </dgm:pt>
    <dgm:pt modelId="{1755F13A-4B80-47BE-B407-B9E71AB8D3F5}" type="sibTrans" cxnId="{2926CFA3-BA29-48D9-9E9A-3BB120BEB80A}">
      <dgm:prSet/>
      <dgm:spPr/>
      <dgm:t>
        <a:bodyPr/>
        <a:lstStyle/>
        <a:p>
          <a:endParaRPr lang="pl-PL"/>
        </a:p>
      </dgm:t>
    </dgm:pt>
    <dgm:pt modelId="{8CC26AB8-95BC-44F7-B24C-A9ABED6CCA6E}" type="pres">
      <dgm:prSet presAssocID="{01A1A00E-B435-4AD0-BA28-A3D5DEEFC943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32A6D979-8728-40FB-8D39-8FBB38688DEB}" type="pres">
      <dgm:prSet presAssocID="{3F15BEEF-374D-4596-B2B6-1DE8F267A907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68E9D822-AB55-40DD-A137-259E851CA69F}" type="pres">
      <dgm:prSet presAssocID="{3F15BEEF-374D-4596-B2B6-1DE8F267A907}" presName="gear1srcNode" presStyleLbl="node1" presStyleIdx="0" presStyleCnt="3"/>
      <dgm:spPr/>
      <dgm:t>
        <a:bodyPr/>
        <a:lstStyle/>
        <a:p>
          <a:endParaRPr lang="pl-PL"/>
        </a:p>
      </dgm:t>
    </dgm:pt>
    <dgm:pt modelId="{808A61FD-BE87-407D-9E0F-3D10FFD92569}" type="pres">
      <dgm:prSet presAssocID="{3F15BEEF-374D-4596-B2B6-1DE8F267A907}" presName="gear1dstNode" presStyleLbl="node1" presStyleIdx="0" presStyleCnt="3"/>
      <dgm:spPr/>
      <dgm:t>
        <a:bodyPr/>
        <a:lstStyle/>
        <a:p>
          <a:endParaRPr lang="pl-PL"/>
        </a:p>
      </dgm:t>
    </dgm:pt>
    <dgm:pt modelId="{2DD321FB-91AE-4F0F-8153-57C548F4DBDC}" type="pres">
      <dgm:prSet presAssocID="{7E619686-A209-4E71-9FE3-BC90F5DC6713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1849E94-C8C9-4112-B1A7-AC22E36E319A}" type="pres">
      <dgm:prSet presAssocID="{7E619686-A209-4E71-9FE3-BC90F5DC6713}" presName="gear2srcNode" presStyleLbl="node1" presStyleIdx="1" presStyleCnt="3"/>
      <dgm:spPr/>
      <dgm:t>
        <a:bodyPr/>
        <a:lstStyle/>
        <a:p>
          <a:endParaRPr lang="pl-PL"/>
        </a:p>
      </dgm:t>
    </dgm:pt>
    <dgm:pt modelId="{266BFB1E-AC44-483D-8A31-9D944633F774}" type="pres">
      <dgm:prSet presAssocID="{7E619686-A209-4E71-9FE3-BC90F5DC6713}" presName="gear2dstNode" presStyleLbl="node1" presStyleIdx="1" presStyleCnt="3"/>
      <dgm:spPr/>
      <dgm:t>
        <a:bodyPr/>
        <a:lstStyle/>
        <a:p>
          <a:endParaRPr lang="pl-PL"/>
        </a:p>
      </dgm:t>
    </dgm:pt>
    <dgm:pt modelId="{A2B19381-E21B-484C-B330-286C43E7DAAE}" type="pres">
      <dgm:prSet presAssocID="{4833DCE2-F49A-4975-ACA3-08573885C369}" presName="gear3" presStyleLbl="node1" presStyleIdx="2" presStyleCnt="3"/>
      <dgm:spPr/>
      <dgm:t>
        <a:bodyPr/>
        <a:lstStyle/>
        <a:p>
          <a:endParaRPr lang="pl-PL"/>
        </a:p>
      </dgm:t>
    </dgm:pt>
    <dgm:pt modelId="{3C383707-B37B-4920-8F23-78A7EA7A0CBF}" type="pres">
      <dgm:prSet presAssocID="{4833DCE2-F49A-4975-ACA3-08573885C369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8D1A9D2-6D78-4B99-BF63-6E3841D3E1CB}" type="pres">
      <dgm:prSet presAssocID="{4833DCE2-F49A-4975-ACA3-08573885C369}" presName="gear3srcNode" presStyleLbl="node1" presStyleIdx="2" presStyleCnt="3"/>
      <dgm:spPr/>
      <dgm:t>
        <a:bodyPr/>
        <a:lstStyle/>
        <a:p>
          <a:endParaRPr lang="pl-PL"/>
        </a:p>
      </dgm:t>
    </dgm:pt>
    <dgm:pt modelId="{2813B69B-CCF8-4427-89C7-7E9D2F8CC026}" type="pres">
      <dgm:prSet presAssocID="{4833DCE2-F49A-4975-ACA3-08573885C369}" presName="gear3dstNode" presStyleLbl="node1" presStyleIdx="2" presStyleCnt="3"/>
      <dgm:spPr/>
      <dgm:t>
        <a:bodyPr/>
        <a:lstStyle/>
        <a:p>
          <a:endParaRPr lang="pl-PL"/>
        </a:p>
      </dgm:t>
    </dgm:pt>
    <dgm:pt modelId="{1598CEE9-4F5D-4199-9AED-74451821B616}" type="pres">
      <dgm:prSet presAssocID="{B3EE9777-FF0C-4A5A-B5C7-AE00E5909F6E}" presName="connector1" presStyleLbl="sibTrans2D1" presStyleIdx="0" presStyleCnt="3"/>
      <dgm:spPr/>
      <dgm:t>
        <a:bodyPr/>
        <a:lstStyle/>
        <a:p>
          <a:endParaRPr lang="pl-PL"/>
        </a:p>
      </dgm:t>
    </dgm:pt>
    <dgm:pt modelId="{65EB7E30-B3D3-4664-A7DC-F53B3349D2F1}" type="pres">
      <dgm:prSet presAssocID="{ABDE992B-12EB-4DA6-B49B-153868407E2C}" presName="connector2" presStyleLbl="sibTrans2D1" presStyleIdx="1" presStyleCnt="3"/>
      <dgm:spPr/>
      <dgm:t>
        <a:bodyPr/>
        <a:lstStyle/>
        <a:p>
          <a:endParaRPr lang="pl-PL"/>
        </a:p>
      </dgm:t>
    </dgm:pt>
    <dgm:pt modelId="{008CC0F0-1E4E-4105-A316-DD1575CB352A}" type="pres">
      <dgm:prSet presAssocID="{1755F13A-4B80-47BE-B407-B9E71AB8D3F5}" presName="connector3" presStyleLbl="sibTrans2D1" presStyleIdx="2" presStyleCnt="3"/>
      <dgm:spPr/>
      <dgm:t>
        <a:bodyPr/>
        <a:lstStyle/>
        <a:p>
          <a:endParaRPr lang="pl-PL"/>
        </a:p>
      </dgm:t>
    </dgm:pt>
  </dgm:ptLst>
  <dgm:cxnLst>
    <dgm:cxn modelId="{2926CFA3-BA29-48D9-9E9A-3BB120BEB80A}" srcId="{01A1A00E-B435-4AD0-BA28-A3D5DEEFC943}" destId="{4833DCE2-F49A-4975-ACA3-08573885C369}" srcOrd="2" destOrd="0" parTransId="{30A2A7A4-9655-4D0E-BCBB-D70485B50731}" sibTransId="{1755F13A-4B80-47BE-B407-B9E71AB8D3F5}"/>
    <dgm:cxn modelId="{A6A9F19F-BB51-4D6A-8AAF-793214B9C0F8}" type="presOf" srcId="{7E619686-A209-4E71-9FE3-BC90F5DC6713}" destId="{266BFB1E-AC44-483D-8A31-9D944633F774}" srcOrd="2" destOrd="0" presId="urn:microsoft.com/office/officeart/2005/8/layout/gear1"/>
    <dgm:cxn modelId="{9576D937-2A6B-49E5-A4A5-8684ABB07840}" type="presOf" srcId="{4833DCE2-F49A-4975-ACA3-08573885C369}" destId="{2813B69B-CCF8-4427-89C7-7E9D2F8CC026}" srcOrd="3" destOrd="0" presId="urn:microsoft.com/office/officeart/2005/8/layout/gear1"/>
    <dgm:cxn modelId="{6B62A49C-9459-4599-B024-FA5C61B42CA5}" type="presOf" srcId="{B3EE9777-FF0C-4A5A-B5C7-AE00E5909F6E}" destId="{1598CEE9-4F5D-4199-9AED-74451821B616}" srcOrd="0" destOrd="0" presId="urn:microsoft.com/office/officeart/2005/8/layout/gear1"/>
    <dgm:cxn modelId="{7644771D-0E20-422A-B85F-5A5697D06D6D}" type="presOf" srcId="{3F15BEEF-374D-4596-B2B6-1DE8F267A907}" destId="{32A6D979-8728-40FB-8D39-8FBB38688DEB}" srcOrd="0" destOrd="0" presId="urn:microsoft.com/office/officeart/2005/8/layout/gear1"/>
    <dgm:cxn modelId="{5CB379F7-218A-4890-940F-A28FD59DD8FB}" type="presOf" srcId="{4833DCE2-F49A-4975-ACA3-08573885C369}" destId="{3C383707-B37B-4920-8F23-78A7EA7A0CBF}" srcOrd="1" destOrd="0" presId="urn:microsoft.com/office/officeart/2005/8/layout/gear1"/>
    <dgm:cxn modelId="{EB62E97F-C0B4-4489-98F1-4FBAE09A0820}" type="presOf" srcId="{1755F13A-4B80-47BE-B407-B9E71AB8D3F5}" destId="{008CC0F0-1E4E-4105-A316-DD1575CB352A}" srcOrd="0" destOrd="0" presId="urn:microsoft.com/office/officeart/2005/8/layout/gear1"/>
    <dgm:cxn modelId="{68AEF831-A027-43DA-9744-EA1C8A09D3ED}" type="presOf" srcId="{3F15BEEF-374D-4596-B2B6-1DE8F267A907}" destId="{808A61FD-BE87-407D-9E0F-3D10FFD92569}" srcOrd="2" destOrd="0" presId="urn:microsoft.com/office/officeart/2005/8/layout/gear1"/>
    <dgm:cxn modelId="{3713A455-86B9-44C9-BC92-51F7DAF60643}" srcId="{01A1A00E-B435-4AD0-BA28-A3D5DEEFC943}" destId="{7E619686-A209-4E71-9FE3-BC90F5DC6713}" srcOrd="1" destOrd="0" parTransId="{6DECE07F-412C-46ED-8DE4-5DC44CE95922}" sibTransId="{ABDE992B-12EB-4DA6-B49B-153868407E2C}"/>
    <dgm:cxn modelId="{C38C2740-F5C9-4AC6-8D1C-16D568BB3C2F}" type="presOf" srcId="{4833DCE2-F49A-4975-ACA3-08573885C369}" destId="{48D1A9D2-6D78-4B99-BF63-6E3841D3E1CB}" srcOrd="2" destOrd="0" presId="urn:microsoft.com/office/officeart/2005/8/layout/gear1"/>
    <dgm:cxn modelId="{D9A3010C-E430-4A62-A7A6-50DD48143A77}" type="presOf" srcId="{4833DCE2-F49A-4975-ACA3-08573885C369}" destId="{A2B19381-E21B-484C-B330-286C43E7DAAE}" srcOrd="0" destOrd="0" presId="urn:microsoft.com/office/officeart/2005/8/layout/gear1"/>
    <dgm:cxn modelId="{26604826-B1A5-4299-9616-4932AFB5B0BF}" type="presOf" srcId="{ABDE992B-12EB-4DA6-B49B-153868407E2C}" destId="{65EB7E30-B3D3-4664-A7DC-F53B3349D2F1}" srcOrd="0" destOrd="0" presId="urn:microsoft.com/office/officeart/2005/8/layout/gear1"/>
    <dgm:cxn modelId="{AB2149C0-4A2F-4113-AB1D-08A6AD1D04C3}" type="presOf" srcId="{3F15BEEF-374D-4596-B2B6-1DE8F267A907}" destId="{68E9D822-AB55-40DD-A137-259E851CA69F}" srcOrd="1" destOrd="0" presId="urn:microsoft.com/office/officeart/2005/8/layout/gear1"/>
    <dgm:cxn modelId="{98112737-1CF3-4D51-B160-F435252B26B1}" srcId="{01A1A00E-B435-4AD0-BA28-A3D5DEEFC943}" destId="{3F15BEEF-374D-4596-B2B6-1DE8F267A907}" srcOrd="0" destOrd="0" parTransId="{B95F0FEC-3EA5-49C9-8CAE-B56F9806B5DA}" sibTransId="{B3EE9777-FF0C-4A5A-B5C7-AE00E5909F6E}"/>
    <dgm:cxn modelId="{B4E1E0FB-9ECF-4414-91D1-A5D83593B3AA}" type="presOf" srcId="{01A1A00E-B435-4AD0-BA28-A3D5DEEFC943}" destId="{8CC26AB8-95BC-44F7-B24C-A9ABED6CCA6E}" srcOrd="0" destOrd="0" presId="urn:microsoft.com/office/officeart/2005/8/layout/gear1"/>
    <dgm:cxn modelId="{9BCD91A1-BA8A-4451-93AD-79F9DD0222D7}" type="presOf" srcId="{7E619686-A209-4E71-9FE3-BC90F5DC6713}" destId="{2DD321FB-91AE-4F0F-8153-57C548F4DBDC}" srcOrd="0" destOrd="0" presId="urn:microsoft.com/office/officeart/2005/8/layout/gear1"/>
    <dgm:cxn modelId="{1CBD186F-7647-4052-94A7-92F21469C8DC}" type="presOf" srcId="{7E619686-A209-4E71-9FE3-BC90F5DC6713}" destId="{41849E94-C8C9-4112-B1A7-AC22E36E319A}" srcOrd="1" destOrd="0" presId="urn:microsoft.com/office/officeart/2005/8/layout/gear1"/>
    <dgm:cxn modelId="{442BBE9F-E9D4-4E10-81DD-F4C44C9A693F}" type="presParOf" srcId="{8CC26AB8-95BC-44F7-B24C-A9ABED6CCA6E}" destId="{32A6D979-8728-40FB-8D39-8FBB38688DEB}" srcOrd="0" destOrd="0" presId="urn:microsoft.com/office/officeart/2005/8/layout/gear1"/>
    <dgm:cxn modelId="{FEC7CAA9-5752-4D54-9ABE-3F99CD0AA475}" type="presParOf" srcId="{8CC26AB8-95BC-44F7-B24C-A9ABED6CCA6E}" destId="{68E9D822-AB55-40DD-A137-259E851CA69F}" srcOrd="1" destOrd="0" presId="urn:microsoft.com/office/officeart/2005/8/layout/gear1"/>
    <dgm:cxn modelId="{754F8E99-9403-4A87-BC22-6CA3D87932D6}" type="presParOf" srcId="{8CC26AB8-95BC-44F7-B24C-A9ABED6CCA6E}" destId="{808A61FD-BE87-407D-9E0F-3D10FFD92569}" srcOrd="2" destOrd="0" presId="urn:microsoft.com/office/officeart/2005/8/layout/gear1"/>
    <dgm:cxn modelId="{EAEDCAF5-EA3A-4AA6-BB1E-F9246E111D08}" type="presParOf" srcId="{8CC26AB8-95BC-44F7-B24C-A9ABED6CCA6E}" destId="{2DD321FB-91AE-4F0F-8153-57C548F4DBDC}" srcOrd="3" destOrd="0" presId="urn:microsoft.com/office/officeart/2005/8/layout/gear1"/>
    <dgm:cxn modelId="{8F619110-C295-4D9A-BDBB-72017132369F}" type="presParOf" srcId="{8CC26AB8-95BC-44F7-B24C-A9ABED6CCA6E}" destId="{41849E94-C8C9-4112-B1A7-AC22E36E319A}" srcOrd="4" destOrd="0" presId="urn:microsoft.com/office/officeart/2005/8/layout/gear1"/>
    <dgm:cxn modelId="{DD4FB49D-7CCD-41C2-A786-2D5FE9E51448}" type="presParOf" srcId="{8CC26AB8-95BC-44F7-B24C-A9ABED6CCA6E}" destId="{266BFB1E-AC44-483D-8A31-9D944633F774}" srcOrd="5" destOrd="0" presId="urn:microsoft.com/office/officeart/2005/8/layout/gear1"/>
    <dgm:cxn modelId="{C9EC857B-239C-4D1F-BB97-F4ECFD6454AF}" type="presParOf" srcId="{8CC26AB8-95BC-44F7-B24C-A9ABED6CCA6E}" destId="{A2B19381-E21B-484C-B330-286C43E7DAAE}" srcOrd="6" destOrd="0" presId="urn:microsoft.com/office/officeart/2005/8/layout/gear1"/>
    <dgm:cxn modelId="{D8047F8B-EEF9-4726-9614-D288C9A3E35A}" type="presParOf" srcId="{8CC26AB8-95BC-44F7-B24C-A9ABED6CCA6E}" destId="{3C383707-B37B-4920-8F23-78A7EA7A0CBF}" srcOrd="7" destOrd="0" presId="urn:microsoft.com/office/officeart/2005/8/layout/gear1"/>
    <dgm:cxn modelId="{867D9813-B369-44E5-A053-7075D7DACFC5}" type="presParOf" srcId="{8CC26AB8-95BC-44F7-B24C-A9ABED6CCA6E}" destId="{48D1A9D2-6D78-4B99-BF63-6E3841D3E1CB}" srcOrd="8" destOrd="0" presId="urn:microsoft.com/office/officeart/2005/8/layout/gear1"/>
    <dgm:cxn modelId="{1F41A222-1B49-478C-9288-14916E2C7A12}" type="presParOf" srcId="{8CC26AB8-95BC-44F7-B24C-A9ABED6CCA6E}" destId="{2813B69B-CCF8-4427-89C7-7E9D2F8CC026}" srcOrd="9" destOrd="0" presId="urn:microsoft.com/office/officeart/2005/8/layout/gear1"/>
    <dgm:cxn modelId="{77F0BED0-4DC5-4AA5-B1EC-400DAC687535}" type="presParOf" srcId="{8CC26AB8-95BC-44F7-B24C-A9ABED6CCA6E}" destId="{1598CEE9-4F5D-4199-9AED-74451821B616}" srcOrd="10" destOrd="0" presId="urn:microsoft.com/office/officeart/2005/8/layout/gear1"/>
    <dgm:cxn modelId="{AAA5180F-9527-4175-B98E-6B3BC0D8DAEC}" type="presParOf" srcId="{8CC26AB8-95BC-44F7-B24C-A9ABED6CCA6E}" destId="{65EB7E30-B3D3-4664-A7DC-F53B3349D2F1}" srcOrd="11" destOrd="0" presId="urn:microsoft.com/office/officeart/2005/8/layout/gear1"/>
    <dgm:cxn modelId="{02CBB425-AE4A-4E6D-BAEA-9DC35D6F03DC}" type="presParOf" srcId="{8CC26AB8-95BC-44F7-B24C-A9ABED6CCA6E}" destId="{008CC0F0-1E4E-4105-A316-DD1575CB352A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57CBA441-2CB7-4E7D-B581-F5E5608B0BF4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56BC4025-E94A-4609-989B-7AFBC3838096}">
      <dgm:prSet phldrT="[Tekst]"/>
      <dgm:spPr/>
      <dgm:t>
        <a:bodyPr/>
        <a:lstStyle/>
        <a:p>
          <a:r>
            <a:rPr lang="pl-PL" dirty="0" smtClean="0"/>
            <a:t>Tama na rzece  </a:t>
          </a:r>
          <a:r>
            <a:rPr lang="pl-PL" dirty="0" err="1" smtClean="0"/>
            <a:t>Duero</a:t>
          </a:r>
          <a:endParaRPr lang="pl-PL" dirty="0" smtClean="0"/>
        </a:p>
        <a:p>
          <a:r>
            <a:rPr lang="pl-PL" dirty="0" smtClean="0"/>
            <a:t>(</a:t>
          </a:r>
          <a:r>
            <a:rPr lang="pl-PL" dirty="0" err="1" smtClean="0"/>
            <a:t>hydrolektrownia</a:t>
          </a:r>
          <a:r>
            <a:rPr lang="pl-PL" dirty="0" smtClean="0"/>
            <a:t> z czasów  gen Franco pseud. Rana czyli Żaba)</a:t>
          </a:r>
          <a:endParaRPr lang="pl-PL" dirty="0"/>
        </a:p>
      </dgm:t>
    </dgm:pt>
    <dgm:pt modelId="{2C96DC79-68C0-4AD9-A5E5-14E82EF9D9A6}" type="parTrans" cxnId="{0318A941-5003-4820-A296-8E9429F3F652}">
      <dgm:prSet/>
      <dgm:spPr/>
      <dgm:t>
        <a:bodyPr/>
        <a:lstStyle/>
        <a:p>
          <a:endParaRPr lang="pl-PL"/>
        </a:p>
      </dgm:t>
    </dgm:pt>
    <dgm:pt modelId="{F22A7164-D98D-439F-8BE9-B4594A88DCFD}" type="sibTrans" cxnId="{0318A941-5003-4820-A296-8E9429F3F652}">
      <dgm:prSet/>
      <dgm:spPr/>
      <dgm:t>
        <a:bodyPr/>
        <a:lstStyle/>
        <a:p>
          <a:endParaRPr lang="pl-PL"/>
        </a:p>
      </dgm:t>
    </dgm:pt>
    <dgm:pt modelId="{77D70297-507D-4C97-9F2D-EBD9418AB44D}">
      <dgm:prSet phldrT="[Tekst]"/>
      <dgm:spPr/>
      <dgm:t>
        <a:bodyPr/>
        <a:lstStyle/>
        <a:p>
          <a:r>
            <a:rPr lang="pl-PL" dirty="0" smtClean="0"/>
            <a:t>Dach GM</a:t>
          </a:r>
          <a:endParaRPr lang="pl-PL" dirty="0"/>
        </a:p>
      </dgm:t>
    </dgm:pt>
    <dgm:pt modelId="{98300784-0E85-43D2-993A-85091B7E05A3}" type="parTrans" cxnId="{7DA133AC-5E3B-4EE7-B0C9-D1ECD0E08A95}">
      <dgm:prSet/>
      <dgm:spPr/>
      <dgm:t>
        <a:bodyPr/>
        <a:lstStyle/>
        <a:p>
          <a:endParaRPr lang="pl-PL"/>
        </a:p>
      </dgm:t>
    </dgm:pt>
    <dgm:pt modelId="{5C87ECAA-027C-485F-B89B-5456A68A033D}" type="sibTrans" cxnId="{7DA133AC-5E3B-4EE7-B0C9-D1ECD0E08A95}">
      <dgm:prSet/>
      <dgm:spPr/>
      <dgm:t>
        <a:bodyPr/>
        <a:lstStyle/>
        <a:p>
          <a:endParaRPr lang="pl-PL"/>
        </a:p>
      </dgm:t>
    </dgm:pt>
    <dgm:pt modelId="{D392C91A-ED97-4213-841E-63E47FED427C}">
      <dgm:prSet phldrT="[Tekst]"/>
      <dgm:spPr/>
      <dgm:t>
        <a:bodyPr/>
        <a:lstStyle/>
        <a:p>
          <a:r>
            <a:rPr lang="pl-PL" dirty="0" smtClean="0"/>
            <a:t>Zaplecze GM</a:t>
          </a:r>
          <a:endParaRPr lang="pl-PL" dirty="0"/>
        </a:p>
      </dgm:t>
    </dgm:pt>
    <dgm:pt modelId="{91B92922-07B2-43C0-9974-4FC60EBB3947}" type="parTrans" cxnId="{D298256F-FEF9-4C0E-B766-1FFDB02D2E45}">
      <dgm:prSet/>
      <dgm:spPr/>
      <dgm:t>
        <a:bodyPr/>
        <a:lstStyle/>
        <a:p>
          <a:endParaRPr lang="pl-PL"/>
        </a:p>
      </dgm:t>
    </dgm:pt>
    <dgm:pt modelId="{18CA2FE5-E907-4520-9A3E-0F5B8F931CF4}" type="sibTrans" cxnId="{D298256F-FEF9-4C0E-B766-1FFDB02D2E45}">
      <dgm:prSet/>
      <dgm:spPr/>
      <dgm:t>
        <a:bodyPr/>
        <a:lstStyle/>
        <a:p>
          <a:endParaRPr lang="pl-PL"/>
        </a:p>
      </dgm:t>
    </dgm:pt>
    <dgm:pt modelId="{D7B1FBA6-7980-49F1-80C7-7E67A4AD0760}" type="pres">
      <dgm:prSet presAssocID="{57CBA441-2CB7-4E7D-B581-F5E5608B0BF4}" presName="diagram" presStyleCnt="0">
        <dgm:presLayoutVars>
          <dgm:dir/>
          <dgm:animLvl val="lvl"/>
          <dgm:resizeHandles val="exact"/>
        </dgm:presLayoutVars>
      </dgm:prSet>
      <dgm:spPr/>
    </dgm:pt>
    <dgm:pt modelId="{8835C755-798D-414A-B240-1BFE3C400C87}" type="pres">
      <dgm:prSet presAssocID="{56BC4025-E94A-4609-989B-7AFBC3838096}" presName="compNode" presStyleCnt="0"/>
      <dgm:spPr/>
    </dgm:pt>
    <dgm:pt modelId="{71246BD8-FB02-417B-9925-EC75CBBC34F2}" type="pres">
      <dgm:prSet presAssocID="{56BC4025-E94A-4609-989B-7AFBC3838096}" presName="childRect" presStyleLbl="bgAcc1" presStyleIdx="0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5A9CB6C6-CCA4-4DEB-9DEE-9FC51223EE8A}" type="pres">
      <dgm:prSet presAssocID="{56BC4025-E94A-4609-989B-7AFBC3838096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12F1E7E-B110-4A61-B5AE-D837C36C0A6F}" type="pres">
      <dgm:prSet presAssocID="{56BC4025-E94A-4609-989B-7AFBC3838096}" presName="parentRect" presStyleLbl="alignNode1" presStyleIdx="0" presStyleCnt="3"/>
      <dgm:spPr/>
      <dgm:t>
        <a:bodyPr/>
        <a:lstStyle/>
        <a:p>
          <a:endParaRPr lang="pl-PL"/>
        </a:p>
      </dgm:t>
    </dgm:pt>
    <dgm:pt modelId="{E9DEA144-6870-47CC-96E1-A7B0F5F8BEA0}" type="pres">
      <dgm:prSet presAssocID="{56BC4025-E94A-4609-989B-7AFBC3838096}" presName="adorn" presStyleLbl="fgAccFollowNode1" presStyleIdx="0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5C1C2200-2172-48DF-8C14-4C661443BF72}" type="pres">
      <dgm:prSet presAssocID="{F22A7164-D98D-439F-8BE9-B4594A88DCFD}" presName="sibTrans" presStyleLbl="sibTrans2D1" presStyleIdx="0" presStyleCnt="0"/>
      <dgm:spPr/>
      <dgm:t>
        <a:bodyPr/>
        <a:lstStyle/>
        <a:p>
          <a:endParaRPr lang="pl-PL"/>
        </a:p>
      </dgm:t>
    </dgm:pt>
    <dgm:pt modelId="{C303D72C-04BF-4BFE-8E43-7F4BE587E8E1}" type="pres">
      <dgm:prSet presAssocID="{77D70297-507D-4C97-9F2D-EBD9418AB44D}" presName="compNode" presStyleCnt="0"/>
      <dgm:spPr/>
    </dgm:pt>
    <dgm:pt modelId="{A061CAD9-3941-4C78-A403-E89ED53981CD}" type="pres">
      <dgm:prSet presAssocID="{77D70297-507D-4C97-9F2D-EBD9418AB44D}" presName="childRect" presStyleLbl="bgAcc1" presStyleIdx="1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E8CEBF7F-D32F-4A7A-B7DB-7C8D2B061A6C}" type="pres">
      <dgm:prSet presAssocID="{77D70297-507D-4C97-9F2D-EBD9418AB44D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D40B4E7-ECC6-4EC6-A218-5728C6A00F6B}" type="pres">
      <dgm:prSet presAssocID="{77D70297-507D-4C97-9F2D-EBD9418AB44D}" presName="parentRect" presStyleLbl="alignNode1" presStyleIdx="1" presStyleCnt="3"/>
      <dgm:spPr/>
      <dgm:t>
        <a:bodyPr/>
        <a:lstStyle/>
        <a:p>
          <a:endParaRPr lang="pl-PL"/>
        </a:p>
      </dgm:t>
    </dgm:pt>
    <dgm:pt modelId="{B1CC928E-1854-4723-BF9F-44F1B9C21A86}" type="pres">
      <dgm:prSet presAssocID="{77D70297-507D-4C97-9F2D-EBD9418AB44D}" presName="adorn" presStyleLbl="fgAccFollowNode1" presStyleIdx="1" presStyleCnt="3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540A86E1-2310-4523-99AC-EBAC7D228589}" type="pres">
      <dgm:prSet presAssocID="{5C87ECAA-027C-485F-B89B-5456A68A033D}" presName="sibTrans" presStyleLbl="sibTrans2D1" presStyleIdx="0" presStyleCnt="0"/>
      <dgm:spPr/>
      <dgm:t>
        <a:bodyPr/>
        <a:lstStyle/>
        <a:p>
          <a:endParaRPr lang="pl-PL"/>
        </a:p>
      </dgm:t>
    </dgm:pt>
    <dgm:pt modelId="{541DE356-3F93-47D1-94B6-DD492A32ADF5}" type="pres">
      <dgm:prSet presAssocID="{D392C91A-ED97-4213-841E-63E47FED427C}" presName="compNode" presStyleCnt="0"/>
      <dgm:spPr/>
    </dgm:pt>
    <dgm:pt modelId="{81772D2B-F298-47A3-8A6E-A0A154094406}" type="pres">
      <dgm:prSet presAssocID="{D392C91A-ED97-4213-841E-63E47FED427C}" presName="childRect" presStyleLbl="bgAcc1" presStyleIdx="2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32F75389-F2E8-4558-AAC6-12FD8427DBB7}" type="pres">
      <dgm:prSet presAssocID="{D392C91A-ED97-4213-841E-63E47FED427C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801F094-38F5-431F-BE2C-2544AF18A11F}" type="pres">
      <dgm:prSet presAssocID="{D392C91A-ED97-4213-841E-63E47FED427C}" presName="parentRect" presStyleLbl="alignNode1" presStyleIdx="2" presStyleCnt="3"/>
      <dgm:spPr/>
      <dgm:t>
        <a:bodyPr/>
        <a:lstStyle/>
        <a:p>
          <a:endParaRPr lang="pl-PL"/>
        </a:p>
      </dgm:t>
    </dgm:pt>
    <dgm:pt modelId="{63846CCE-C1B8-4B6A-AE1B-6B9371AE3326}" type="pres">
      <dgm:prSet presAssocID="{D392C91A-ED97-4213-841E-63E47FED427C}" presName="adorn" presStyleLbl="fgAccFollowNode1" presStyleIdx="2" presStyleCnt="3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</dgm:ptLst>
  <dgm:cxnLst>
    <dgm:cxn modelId="{0318A941-5003-4820-A296-8E9429F3F652}" srcId="{57CBA441-2CB7-4E7D-B581-F5E5608B0BF4}" destId="{56BC4025-E94A-4609-989B-7AFBC3838096}" srcOrd="0" destOrd="0" parTransId="{2C96DC79-68C0-4AD9-A5E5-14E82EF9D9A6}" sibTransId="{F22A7164-D98D-439F-8BE9-B4594A88DCFD}"/>
    <dgm:cxn modelId="{7DA133AC-5E3B-4EE7-B0C9-D1ECD0E08A95}" srcId="{57CBA441-2CB7-4E7D-B581-F5E5608B0BF4}" destId="{77D70297-507D-4C97-9F2D-EBD9418AB44D}" srcOrd="1" destOrd="0" parTransId="{98300784-0E85-43D2-993A-85091B7E05A3}" sibTransId="{5C87ECAA-027C-485F-B89B-5456A68A033D}"/>
    <dgm:cxn modelId="{33355CE6-19F5-4C96-9927-4E4F9419A20C}" type="presOf" srcId="{D392C91A-ED97-4213-841E-63E47FED427C}" destId="{9801F094-38F5-431F-BE2C-2544AF18A11F}" srcOrd="1" destOrd="0" presId="urn:microsoft.com/office/officeart/2005/8/layout/bList2"/>
    <dgm:cxn modelId="{7D506A0B-EAFB-4E76-B28C-5688221EBE47}" type="presOf" srcId="{56BC4025-E94A-4609-989B-7AFBC3838096}" destId="{5A9CB6C6-CCA4-4DEB-9DEE-9FC51223EE8A}" srcOrd="0" destOrd="0" presId="urn:microsoft.com/office/officeart/2005/8/layout/bList2"/>
    <dgm:cxn modelId="{715D89E3-A47D-401E-8BD3-CAE03CCFE3F1}" type="presOf" srcId="{56BC4025-E94A-4609-989B-7AFBC3838096}" destId="{212F1E7E-B110-4A61-B5AE-D837C36C0A6F}" srcOrd="1" destOrd="0" presId="urn:microsoft.com/office/officeart/2005/8/layout/bList2"/>
    <dgm:cxn modelId="{AACE4F22-6D90-4528-8D0B-30EDA29DE574}" type="presOf" srcId="{57CBA441-2CB7-4E7D-B581-F5E5608B0BF4}" destId="{D7B1FBA6-7980-49F1-80C7-7E67A4AD0760}" srcOrd="0" destOrd="0" presId="urn:microsoft.com/office/officeart/2005/8/layout/bList2"/>
    <dgm:cxn modelId="{EC424F06-1DC0-4A28-9C26-8EFE660CC711}" type="presOf" srcId="{F22A7164-D98D-439F-8BE9-B4594A88DCFD}" destId="{5C1C2200-2172-48DF-8C14-4C661443BF72}" srcOrd="0" destOrd="0" presId="urn:microsoft.com/office/officeart/2005/8/layout/bList2"/>
    <dgm:cxn modelId="{9FDF04A0-8614-44A8-8249-BDD0AC51C4E8}" type="presOf" srcId="{77D70297-507D-4C97-9F2D-EBD9418AB44D}" destId="{E8CEBF7F-D32F-4A7A-B7DB-7C8D2B061A6C}" srcOrd="0" destOrd="0" presId="urn:microsoft.com/office/officeart/2005/8/layout/bList2"/>
    <dgm:cxn modelId="{76A2D973-7AB4-490B-87D0-354D4C4F3638}" type="presOf" srcId="{D392C91A-ED97-4213-841E-63E47FED427C}" destId="{32F75389-F2E8-4558-AAC6-12FD8427DBB7}" srcOrd="0" destOrd="0" presId="urn:microsoft.com/office/officeart/2005/8/layout/bList2"/>
    <dgm:cxn modelId="{415A816C-4960-4825-9528-8C993A4B148C}" type="presOf" srcId="{77D70297-507D-4C97-9F2D-EBD9418AB44D}" destId="{1D40B4E7-ECC6-4EC6-A218-5728C6A00F6B}" srcOrd="1" destOrd="0" presId="urn:microsoft.com/office/officeart/2005/8/layout/bList2"/>
    <dgm:cxn modelId="{D298256F-FEF9-4C0E-B766-1FFDB02D2E45}" srcId="{57CBA441-2CB7-4E7D-B581-F5E5608B0BF4}" destId="{D392C91A-ED97-4213-841E-63E47FED427C}" srcOrd="2" destOrd="0" parTransId="{91B92922-07B2-43C0-9974-4FC60EBB3947}" sibTransId="{18CA2FE5-E907-4520-9A3E-0F5B8F931CF4}"/>
    <dgm:cxn modelId="{4512B56C-B380-4C2C-94BF-4D7F01E996E3}" type="presOf" srcId="{5C87ECAA-027C-485F-B89B-5456A68A033D}" destId="{540A86E1-2310-4523-99AC-EBAC7D228589}" srcOrd="0" destOrd="0" presId="urn:microsoft.com/office/officeart/2005/8/layout/bList2"/>
    <dgm:cxn modelId="{1375D1A3-5C7B-48D3-9331-16F7847A7C3C}" type="presParOf" srcId="{D7B1FBA6-7980-49F1-80C7-7E67A4AD0760}" destId="{8835C755-798D-414A-B240-1BFE3C400C87}" srcOrd="0" destOrd="0" presId="urn:microsoft.com/office/officeart/2005/8/layout/bList2"/>
    <dgm:cxn modelId="{1159D51F-469B-4366-B832-1D47607A7FEC}" type="presParOf" srcId="{8835C755-798D-414A-B240-1BFE3C400C87}" destId="{71246BD8-FB02-417B-9925-EC75CBBC34F2}" srcOrd="0" destOrd="0" presId="urn:microsoft.com/office/officeart/2005/8/layout/bList2"/>
    <dgm:cxn modelId="{9C487491-D647-4591-8571-707CDF26E5A9}" type="presParOf" srcId="{8835C755-798D-414A-B240-1BFE3C400C87}" destId="{5A9CB6C6-CCA4-4DEB-9DEE-9FC51223EE8A}" srcOrd="1" destOrd="0" presId="urn:microsoft.com/office/officeart/2005/8/layout/bList2"/>
    <dgm:cxn modelId="{EA006F8A-0621-48F5-B472-E1ED55950D59}" type="presParOf" srcId="{8835C755-798D-414A-B240-1BFE3C400C87}" destId="{212F1E7E-B110-4A61-B5AE-D837C36C0A6F}" srcOrd="2" destOrd="0" presId="urn:microsoft.com/office/officeart/2005/8/layout/bList2"/>
    <dgm:cxn modelId="{D153974C-8C88-4A96-BAA3-0AE676E49AF4}" type="presParOf" srcId="{8835C755-798D-414A-B240-1BFE3C400C87}" destId="{E9DEA144-6870-47CC-96E1-A7B0F5F8BEA0}" srcOrd="3" destOrd="0" presId="urn:microsoft.com/office/officeart/2005/8/layout/bList2"/>
    <dgm:cxn modelId="{AA7FB4F7-B16F-406A-8F4A-7DB12860FEB7}" type="presParOf" srcId="{D7B1FBA6-7980-49F1-80C7-7E67A4AD0760}" destId="{5C1C2200-2172-48DF-8C14-4C661443BF72}" srcOrd="1" destOrd="0" presId="urn:microsoft.com/office/officeart/2005/8/layout/bList2"/>
    <dgm:cxn modelId="{8F02FA08-0C76-4D21-8332-4F025FF55B68}" type="presParOf" srcId="{D7B1FBA6-7980-49F1-80C7-7E67A4AD0760}" destId="{C303D72C-04BF-4BFE-8E43-7F4BE587E8E1}" srcOrd="2" destOrd="0" presId="urn:microsoft.com/office/officeart/2005/8/layout/bList2"/>
    <dgm:cxn modelId="{62B8BB1B-714A-4264-B621-79CB0E987EDD}" type="presParOf" srcId="{C303D72C-04BF-4BFE-8E43-7F4BE587E8E1}" destId="{A061CAD9-3941-4C78-A403-E89ED53981CD}" srcOrd="0" destOrd="0" presId="urn:microsoft.com/office/officeart/2005/8/layout/bList2"/>
    <dgm:cxn modelId="{C23A341A-72DD-4563-A412-19A6D1C9FE4F}" type="presParOf" srcId="{C303D72C-04BF-4BFE-8E43-7F4BE587E8E1}" destId="{E8CEBF7F-D32F-4A7A-B7DB-7C8D2B061A6C}" srcOrd="1" destOrd="0" presId="urn:microsoft.com/office/officeart/2005/8/layout/bList2"/>
    <dgm:cxn modelId="{C6621409-E2C3-4E4D-BC10-F2DF8533DAA8}" type="presParOf" srcId="{C303D72C-04BF-4BFE-8E43-7F4BE587E8E1}" destId="{1D40B4E7-ECC6-4EC6-A218-5728C6A00F6B}" srcOrd="2" destOrd="0" presId="urn:microsoft.com/office/officeart/2005/8/layout/bList2"/>
    <dgm:cxn modelId="{A3B4A32B-6EC0-4BD7-883A-81C7408B851C}" type="presParOf" srcId="{C303D72C-04BF-4BFE-8E43-7F4BE587E8E1}" destId="{B1CC928E-1854-4723-BF9F-44F1B9C21A86}" srcOrd="3" destOrd="0" presId="urn:microsoft.com/office/officeart/2005/8/layout/bList2"/>
    <dgm:cxn modelId="{53D3414F-6242-48FF-947C-CA2F23F67675}" type="presParOf" srcId="{D7B1FBA6-7980-49F1-80C7-7E67A4AD0760}" destId="{540A86E1-2310-4523-99AC-EBAC7D228589}" srcOrd="3" destOrd="0" presId="urn:microsoft.com/office/officeart/2005/8/layout/bList2"/>
    <dgm:cxn modelId="{4B1D0EB8-39A1-45B5-9AE9-41BCEEA6DE33}" type="presParOf" srcId="{D7B1FBA6-7980-49F1-80C7-7E67A4AD0760}" destId="{541DE356-3F93-47D1-94B6-DD492A32ADF5}" srcOrd="4" destOrd="0" presId="urn:microsoft.com/office/officeart/2005/8/layout/bList2"/>
    <dgm:cxn modelId="{AE2D550D-84BD-408B-B052-8BCDC586E184}" type="presParOf" srcId="{541DE356-3F93-47D1-94B6-DD492A32ADF5}" destId="{81772D2B-F298-47A3-8A6E-A0A154094406}" srcOrd="0" destOrd="0" presId="urn:microsoft.com/office/officeart/2005/8/layout/bList2"/>
    <dgm:cxn modelId="{239F53E1-57FD-4FDE-BECE-854137D7BFC7}" type="presParOf" srcId="{541DE356-3F93-47D1-94B6-DD492A32ADF5}" destId="{32F75389-F2E8-4558-AAC6-12FD8427DBB7}" srcOrd="1" destOrd="0" presId="urn:microsoft.com/office/officeart/2005/8/layout/bList2"/>
    <dgm:cxn modelId="{112AC1E3-D233-46EB-A779-C0BAC757C24E}" type="presParOf" srcId="{541DE356-3F93-47D1-94B6-DD492A32ADF5}" destId="{9801F094-38F5-431F-BE2C-2544AF18A11F}" srcOrd="2" destOrd="0" presId="urn:microsoft.com/office/officeart/2005/8/layout/bList2"/>
    <dgm:cxn modelId="{38CB3115-146C-4664-B8B5-5BC3C900DB57}" type="presParOf" srcId="{541DE356-3F93-47D1-94B6-DD492A32ADF5}" destId="{63846CCE-C1B8-4B6A-AE1B-6B9371AE3326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AD1BCE0E-4857-4338-A6F7-03FFE4E7E18F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E66A8CD1-7FE7-4895-8E84-15D412B68C5F}">
      <dgm:prSet phldrT="[Tekst]"/>
      <dgm:spPr/>
      <dgm:t>
        <a:bodyPr/>
        <a:lstStyle/>
        <a:p>
          <a:r>
            <a:rPr lang="pl-PL" dirty="0" smtClean="0"/>
            <a:t>Warsztaty w  GM</a:t>
          </a:r>
          <a:endParaRPr lang="pl-PL" dirty="0"/>
        </a:p>
      </dgm:t>
    </dgm:pt>
    <dgm:pt modelId="{BC537161-40FF-4981-B177-B14CC0B0707E}" type="parTrans" cxnId="{0E03E932-C004-4162-B78F-0EC86D48C0F8}">
      <dgm:prSet/>
      <dgm:spPr/>
    </dgm:pt>
    <dgm:pt modelId="{3D52B163-3DD9-4D43-B64A-437BE964E650}" type="sibTrans" cxnId="{0E03E932-C004-4162-B78F-0EC86D48C0F8}">
      <dgm:prSet/>
      <dgm:spPr/>
    </dgm:pt>
    <dgm:pt modelId="{99B88D29-D036-4EC8-9623-924E644EA4C4}">
      <dgm:prSet phldrT="[Tekst]"/>
      <dgm:spPr/>
      <dgm:t>
        <a:bodyPr/>
        <a:lstStyle/>
        <a:p>
          <a:r>
            <a:rPr lang="pl-PL" dirty="0" smtClean="0"/>
            <a:t>Centrum transportowe w Salamance </a:t>
          </a:r>
          <a:endParaRPr lang="pl-PL" dirty="0"/>
        </a:p>
      </dgm:t>
    </dgm:pt>
    <dgm:pt modelId="{1F1E9A12-9B16-4DCC-824C-2644F17FC8A8}" type="parTrans" cxnId="{E96E3A81-695D-4530-8307-BAB0EC0BC9A5}">
      <dgm:prSet/>
      <dgm:spPr/>
    </dgm:pt>
    <dgm:pt modelId="{F4DE8723-14FE-4C74-9AC8-FB3FDEE48D36}" type="sibTrans" cxnId="{E96E3A81-695D-4530-8307-BAB0EC0BC9A5}">
      <dgm:prSet/>
      <dgm:spPr/>
    </dgm:pt>
    <dgm:pt modelId="{F4195794-1579-41AD-9EEB-F9C05FAD1DE3}">
      <dgm:prSet phldrT="[Tekst]"/>
      <dgm:spPr/>
      <dgm:t>
        <a:bodyPr/>
        <a:lstStyle/>
        <a:p>
          <a:r>
            <a:rPr lang="pl-PL" dirty="0" smtClean="0"/>
            <a:t>Panele na dachu biura centrum transportowego</a:t>
          </a:r>
          <a:endParaRPr lang="pl-PL" dirty="0"/>
        </a:p>
      </dgm:t>
    </dgm:pt>
    <dgm:pt modelId="{A55B99D0-CD14-45AF-9BF5-4BA9F5B4F6D4}" type="parTrans" cxnId="{D9331C74-6636-4D41-9721-9D825C3F8C22}">
      <dgm:prSet/>
      <dgm:spPr/>
    </dgm:pt>
    <dgm:pt modelId="{D0DD7520-3F31-438E-B6FE-E53F967394C7}" type="sibTrans" cxnId="{D9331C74-6636-4D41-9721-9D825C3F8C22}">
      <dgm:prSet/>
      <dgm:spPr/>
    </dgm:pt>
    <dgm:pt modelId="{64E8B36F-308B-4DDA-9654-EDBB5EB782C9}" type="pres">
      <dgm:prSet presAssocID="{AD1BCE0E-4857-4338-A6F7-03FFE4E7E18F}" presName="diagram" presStyleCnt="0">
        <dgm:presLayoutVars>
          <dgm:dir/>
          <dgm:animLvl val="lvl"/>
          <dgm:resizeHandles val="exact"/>
        </dgm:presLayoutVars>
      </dgm:prSet>
      <dgm:spPr/>
    </dgm:pt>
    <dgm:pt modelId="{5D505D01-8908-4C54-A5B5-EA93FAC0AE2A}" type="pres">
      <dgm:prSet presAssocID="{E66A8CD1-7FE7-4895-8E84-15D412B68C5F}" presName="compNode" presStyleCnt="0"/>
      <dgm:spPr/>
    </dgm:pt>
    <dgm:pt modelId="{D56C3EC7-D831-4BFC-B48D-A80B412ACA5E}" type="pres">
      <dgm:prSet presAssocID="{E66A8CD1-7FE7-4895-8E84-15D412B68C5F}" presName="childRect" presStyleLbl="bgAcc1" presStyleIdx="0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A47E7847-BDE5-4211-AC6B-A5783A737059}" type="pres">
      <dgm:prSet presAssocID="{E66A8CD1-7FE7-4895-8E84-15D412B68C5F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BD42DC6-0AF0-40D9-8526-928B9926B6FC}" type="pres">
      <dgm:prSet presAssocID="{E66A8CD1-7FE7-4895-8E84-15D412B68C5F}" presName="parentRect" presStyleLbl="alignNode1" presStyleIdx="0" presStyleCnt="3"/>
      <dgm:spPr/>
      <dgm:t>
        <a:bodyPr/>
        <a:lstStyle/>
        <a:p>
          <a:endParaRPr lang="pl-PL"/>
        </a:p>
      </dgm:t>
    </dgm:pt>
    <dgm:pt modelId="{209F10E7-0CBC-4C22-B750-E682832A77FC}" type="pres">
      <dgm:prSet presAssocID="{E66A8CD1-7FE7-4895-8E84-15D412B68C5F}" presName="adorn" presStyleLbl="fgAccFollowNode1" presStyleIdx="0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3BA92208-5231-45D9-B5DF-DB8AED953152}" type="pres">
      <dgm:prSet presAssocID="{3D52B163-3DD9-4D43-B64A-437BE964E650}" presName="sibTrans" presStyleLbl="sibTrans2D1" presStyleIdx="0" presStyleCnt="0"/>
      <dgm:spPr/>
    </dgm:pt>
    <dgm:pt modelId="{0EEFCCAA-3A6C-485C-98E0-67A33103587C}" type="pres">
      <dgm:prSet presAssocID="{99B88D29-D036-4EC8-9623-924E644EA4C4}" presName="compNode" presStyleCnt="0"/>
      <dgm:spPr/>
    </dgm:pt>
    <dgm:pt modelId="{151E101D-473D-4622-B732-1E296DD7F89E}" type="pres">
      <dgm:prSet presAssocID="{99B88D29-D036-4EC8-9623-924E644EA4C4}" presName="childRect" presStyleLbl="bgAcc1" presStyleIdx="1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21836ACA-8A48-4C9B-BEE4-0DB3DA8EC616}" type="pres">
      <dgm:prSet presAssocID="{99B88D29-D036-4EC8-9623-924E644EA4C4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0A682FF-B973-4121-B712-29741E7A1E67}" type="pres">
      <dgm:prSet presAssocID="{99B88D29-D036-4EC8-9623-924E644EA4C4}" presName="parentRect" presStyleLbl="alignNode1" presStyleIdx="1" presStyleCnt="3"/>
      <dgm:spPr/>
      <dgm:t>
        <a:bodyPr/>
        <a:lstStyle/>
        <a:p>
          <a:endParaRPr lang="pl-PL"/>
        </a:p>
      </dgm:t>
    </dgm:pt>
    <dgm:pt modelId="{383112A6-A309-4A58-839B-ED22AF4AA0DF}" type="pres">
      <dgm:prSet presAssocID="{99B88D29-D036-4EC8-9623-924E644EA4C4}" presName="adorn" presStyleLbl="fgAccFollowNode1" presStyleIdx="1" presStyleCnt="3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00E7B514-CA8A-4052-88BC-20ACB6CD88B4}" type="pres">
      <dgm:prSet presAssocID="{F4DE8723-14FE-4C74-9AC8-FB3FDEE48D36}" presName="sibTrans" presStyleLbl="sibTrans2D1" presStyleIdx="0" presStyleCnt="0"/>
      <dgm:spPr/>
    </dgm:pt>
    <dgm:pt modelId="{A4FCB92F-CF93-4F70-B1E0-2D6558828EDC}" type="pres">
      <dgm:prSet presAssocID="{F4195794-1579-41AD-9EEB-F9C05FAD1DE3}" presName="compNode" presStyleCnt="0"/>
      <dgm:spPr/>
    </dgm:pt>
    <dgm:pt modelId="{78EB06D8-8F97-4F1E-9C03-71C6BD81E482}" type="pres">
      <dgm:prSet presAssocID="{F4195794-1579-41AD-9EEB-F9C05FAD1DE3}" presName="childRect" presStyleLbl="bgAcc1" presStyleIdx="2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9EC70C04-AB70-4E2F-8DD6-22800683EF60}" type="pres">
      <dgm:prSet presAssocID="{F4195794-1579-41AD-9EEB-F9C05FAD1DE3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674C6171-B0CB-4647-8A39-1EB21BC9F5F1}" type="pres">
      <dgm:prSet presAssocID="{F4195794-1579-41AD-9EEB-F9C05FAD1DE3}" presName="parentRect" presStyleLbl="alignNode1" presStyleIdx="2" presStyleCnt="3"/>
      <dgm:spPr/>
      <dgm:t>
        <a:bodyPr/>
        <a:lstStyle/>
        <a:p>
          <a:endParaRPr lang="pl-PL"/>
        </a:p>
      </dgm:t>
    </dgm:pt>
    <dgm:pt modelId="{4A461163-40CB-4D8B-BEBD-057E751EF628}" type="pres">
      <dgm:prSet presAssocID="{F4195794-1579-41AD-9EEB-F9C05FAD1DE3}" presName="adorn" presStyleLbl="fgAccFollowNode1" presStyleIdx="2" presStyleCnt="3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</dgm:ptLst>
  <dgm:cxnLst>
    <dgm:cxn modelId="{0E03E932-C004-4162-B78F-0EC86D48C0F8}" srcId="{AD1BCE0E-4857-4338-A6F7-03FFE4E7E18F}" destId="{E66A8CD1-7FE7-4895-8E84-15D412B68C5F}" srcOrd="0" destOrd="0" parTransId="{BC537161-40FF-4981-B177-B14CC0B0707E}" sibTransId="{3D52B163-3DD9-4D43-B64A-437BE964E650}"/>
    <dgm:cxn modelId="{A629713D-0F4A-4618-9976-8011B923E68F}" type="presOf" srcId="{3D52B163-3DD9-4D43-B64A-437BE964E650}" destId="{3BA92208-5231-45D9-B5DF-DB8AED953152}" srcOrd="0" destOrd="0" presId="urn:microsoft.com/office/officeart/2005/8/layout/bList2"/>
    <dgm:cxn modelId="{E96E3A81-695D-4530-8307-BAB0EC0BC9A5}" srcId="{AD1BCE0E-4857-4338-A6F7-03FFE4E7E18F}" destId="{99B88D29-D036-4EC8-9623-924E644EA4C4}" srcOrd="1" destOrd="0" parTransId="{1F1E9A12-9B16-4DCC-824C-2644F17FC8A8}" sibTransId="{F4DE8723-14FE-4C74-9AC8-FB3FDEE48D36}"/>
    <dgm:cxn modelId="{5B71913C-85C5-4A9D-ABFC-4FA8BB25AA43}" type="presOf" srcId="{F4195794-1579-41AD-9EEB-F9C05FAD1DE3}" destId="{9EC70C04-AB70-4E2F-8DD6-22800683EF60}" srcOrd="0" destOrd="0" presId="urn:microsoft.com/office/officeart/2005/8/layout/bList2"/>
    <dgm:cxn modelId="{3888AE05-37FE-4B17-AFF6-2A0A7A20A334}" type="presOf" srcId="{AD1BCE0E-4857-4338-A6F7-03FFE4E7E18F}" destId="{64E8B36F-308B-4DDA-9654-EDBB5EB782C9}" srcOrd="0" destOrd="0" presId="urn:microsoft.com/office/officeart/2005/8/layout/bList2"/>
    <dgm:cxn modelId="{3B38AB55-D22D-40BA-BAF1-D6E706100EDF}" type="presOf" srcId="{E66A8CD1-7FE7-4895-8E84-15D412B68C5F}" destId="{CBD42DC6-0AF0-40D9-8526-928B9926B6FC}" srcOrd="1" destOrd="0" presId="urn:microsoft.com/office/officeart/2005/8/layout/bList2"/>
    <dgm:cxn modelId="{A05B5F03-BF99-47CF-A455-39D2F738E665}" type="presOf" srcId="{F4DE8723-14FE-4C74-9AC8-FB3FDEE48D36}" destId="{00E7B514-CA8A-4052-88BC-20ACB6CD88B4}" srcOrd="0" destOrd="0" presId="urn:microsoft.com/office/officeart/2005/8/layout/bList2"/>
    <dgm:cxn modelId="{37F8EE73-132C-44E9-807E-37E757F134BE}" type="presOf" srcId="{99B88D29-D036-4EC8-9623-924E644EA4C4}" destId="{10A682FF-B973-4121-B712-29741E7A1E67}" srcOrd="1" destOrd="0" presId="urn:microsoft.com/office/officeart/2005/8/layout/bList2"/>
    <dgm:cxn modelId="{04752DEF-8297-4C7F-A2CD-C98BE4F88A83}" type="presOf" srcId="{F4195794-1579-41AD-9EEB-F9C05FAD1DE3}" destId="{674C6171-B0CB-4647-8A39-1EB21BC9F5F1}" srcOrd="1" destOrd="0" presId="urn:microsoft.com/office/officeart/2005/8/layout/bList2"/>
    <dgm:cxn modelId="{15FA9F1C-1723-42F6-A717-38D3408832F7}" type="presOf" srcId="{E66A8CD1-7FE7-4895-8E84-15D412B68C5F}" destId="{A47E7847-BDE5-4211-AC6B-A5783A737059}" srcOrd="0" destOrd="0" presId="urn:microsoft.com/office/officeart/2005/8/layout/bList2"/>
    <dgm:cxn modelId="{D9331C74-6636-4D41-9721-9D825C3F8C22}" srcId="{AD1BCE0E-4857-4338-A6F7-03FFE4E7E18F}" destId="{F4195794-1579-41AD-9EEB-F9C05FAD1DE3}" srcOrd="2" destOrd="0" parTransId="{A55B99D0-CD14-45AF-9BF5-4BA9F5B4F6D4}" sibTransId="{D0DD7520-3F31-438E-B6FE-E53F967394C7}"/>
    <dgm:cxn modelId="{994BCF83-55CF-4317-9D91-FD7091C066ED}" type="presOf" srcId="{99B88D29-D036-4EC8-9623-924E644EA4C4}" destId="{21836ACA-8A48-4C9B-BEE4-0DB3DA8EC616}" srcOrd="0" destOrd="0" presId="urn:microsoft.com/office/officeart/2005/8/layout/bList2"/>
    <dgm:cxn modelId="{B02A1306-7F24-4D06-A284-9E2642AF663D}" type="presParOf" srcId="{64E8B36F-308B-4DDA-9654-EDBB5EB782C9}" destId="{5D505D01-8908-4C54-A5B5-EA93FAC0AE2A}" srcOrd="0" destOrd="0" presId="urn:microsoft.com/office/officeart/2005/8/layout/bList2"/>
    <dgm:cxn modelId="{E6A47A4B-01E3-4FC5-A450-B0105C95AF49}" type="presParOf" srcId="{5D505D01-8908-4C54-A5B5-EA93FAC0AE2A}" destId="{D56C3EC7-D831-4BFC-B48D-A80B412ACA5E}" srcOrd="0" destOrd="0" presId="urn:microsoft.com/office/officeart/2005/8/layout/bList2"/>
    <dgm:cxn modelId="{EF196D50-D72C-439B-BC70-0293DAA729A8}" type="presParOf" srcId="{5D505D01-8908-4C54-A5B5-EA93FAC0AE2A}" destId="{A47E7847-BDE5-4211-AC6B-A5783A737059}" srcOrd="1" destOrd="0" presId="urn:microsoft.com/office/officeart/2005/8/layout/bList2"/>
    <dgm:cxn modelId="{3102B01C-DE3D-4BFB-B50D-D59FAD754B58}" type="presParOf" srcId="{5D505D01-8908-4C54-A5B5-EA93FAC0AE2A}" destId="{CBD42DC6-0AF0-40D9-8526-928B9926B6FC}" srcOrd="2" destOrd="0" presId="urn:microsoft.com/office/officeart/2005/8/layout/bList2"/>
    <dgm:cxn modelId="{99E3C80A-457B-4029-B369-604236428F67}" type="presParOf" srcId="{5D505D01-8908-4C54-A5B5-EA93FAC0AE2A}" destId="{209F10E7-0CBC-4C22-B750-E682832A77FC}" srcOrd="3" destOrd="0" presId="urn:microsoft.com/office/officeart/2005/8/layout/bList2"/>
    <dgm:cxn modelId="{C79FED89-94C6-47D7-AE74-7D946E36E785}" type="presParOf" srcId="{64E8B36F-308B-4DDA-9654-EDBB5EB782C9}" destId="{3BA92208-5231-45D9-B5DF-DB8AED953152}" srcOrd="1" destOrd="0" presId="urn:microsoft.com/office/officeart/2005/8/layout/bList2"/>
    <dgm:cxn modelId="{44756B64-1467-4F90-8847-77F858F1AF37}" type="presParOf" srcId="{64E8B36F-308B-4DDA-9654-EDBB5EB782C9}" destId="{0EEFCCAA-3A6C-485C-98E0-67A33103587C}" srcOrd="2" destOrd="0" presId="urn:microsoft.com/office/officeart/2005/8/layout/bList2"/>
    <dgm:cxn modelId="{60B601F4-83BA-4FC3-B7BA-C419B556A244}" type="presParOf" srcId="{0EEFCCAA-3A6C-485C-98E0-67A33103587C}" destId="{151E101D-473D-4622-B732-1E296DD7F89E}" srcOrd="0" destOrd="0" presId="urn:microsoft.com/office/officeart/2005/8/layout/bList2"/>
    <dgm:cxn modelId="{7B9A29A5-3A51-47C3-A2B0-9DEDE1D11EA1}" type="presParOf" srcId="{0EEFCCAA-3A6C-485C-98E0-67A33103587C}" destId="{21836ACA-8A48-4C9B-BEE4-0DB3DA8EC616}" srcOrd="1" destOrd="0" presId="urn:microsoft.com/office/officeart/2005/8/layout/bList2"/>
    <dgm:cxn modelId="{F9D2BBE5-09DF-4AE1-A3A1-8B5337B0725C}" type="presParOf" srcId="{0EEFCCAA-3A6C-485C-98E0-67A33103587C}" destId="{10A682FF-B973-4121-B712-29741E7A1E67}" srcOrd="2" destOrd="0" presId="urn:microsoft.com/office/officeart/2005/8/layout/bList2"/>
    <dgm:cxn modelId="{000ACA5B-A8C1-49B2-8FEB-5EF5AF2CED80}" type="presParOf" srcId="{0EEFCCAA-3A6C-485C-98E0-67A33103587C}" destId="{383112A6-A309-4A58-839B-ED22AF4AA0DF}" srcOrd="3" destOrd="0" presId="urn:microsoft.com/office/officeart/2005/8/layout/bList2"/>
    <dgm:cxn modelId="{16718029-E9F3-46CD-A70A-A58F00AA58CA}" type="presParOf" srcId="{64E8B36F-308B-4DDA-9654-EDBB5EB782C9}" destId="{00E7B514-CA8A-4052-88BC-20ACB6CD88B4}" srcOrd="3" destOrd="0" presId="urn:microsoft.com/office/officeart/2005/8/layout/bList2"/>
    <dgm:cxn modelId="{7F95409B-E470-4A98-A0AB-17AF46700E7C}" type="presParOf" srcId="{64E8B36F-308B-4DDA-9654-EDBB5EB782C9}" destId="{A4FCB92F-CF93-4F70-B1E0-2D6558828EDC}" srcOrd="4" destOrd="0" presId="urn:microsoft.com/office/officeart/2005/8/layout/bList2"/>
    <dgm:cxn modelId="{4789BAC0-687C-404F-AE9E-16B3886781C2}" type="presParOf" srcId="{A4FCB92F-CF93-4F70-B1E0-2D6558828EDC}" destId="{78EB06D8-8F97-4F1E-9C03-71C6BD81E482}" srcOrd="0" destOrd="0" presId="urn:microsoft.com/office/officeart/2005/8/layout/bList2"/>
    <dgm:cxn modelId="{51BD14EA-B7BA-4426-9A2F-5A3C7B858865}" type="presParOf" srcId="{A4FCB92F-CF93-4F70-B1E0-2D6558828EDC}" destId="{9EC70C04-AB70-4E2F-8DD6-22800683EF60}" srcOrd="1" destOrd="0" presId="urn:microsoft.com/office/officeart/2005/8/layout/bList2"/>
    <dgm:cxn modelId="{DB43ACF4-C841-4664-8033-D7CCFCB900CA}" type="presParOf" srcId="{A4FCB92F-CF93-4F70-B1E0-2D6558828EDC}" destId="{674C6171-B0CB-4647-8A39-1EB21BC9F5F1}" srcOrd="2" destOrd="0" presId="urn:microsoft.com/office/officeart/2005/8/layout/bList2"/>
    <dgm:cxn modelId="{26ED3907-95BF-4EDE-AD35-B6280D117494}" type="presParOf" srcId="{A4FCB92F-CF93-4F70-B1E0-2D6558828EDC}" destId="{4A461163-40CB-4D8B-BEBD-057E751EF628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5E5A328D-CAA6-4E09-900C-92FED0925A25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BAF286BA-15B8-4CB8-8022-45DDFF68E31C}">
      <dgm:prSet phldrT="[Tekst]"/>
      <dgm:spPr/>
      <dgm:t>
        <a:bodyPr/>
        <a:lstStyle/>
        <a:p>
          <a:r>
            <a:rPr lang="pl-PL" dirty="0" smtClean="0"/>
            <a:t>Panele</a:t>
          </a:r>
          <a:endParaRPr lang="pl-PL" dirty="0"/>
        </a:p>
      </dgm:t>
    </dgm:pt>
    <dgm:pt modelId="{8AF256D9-6DAB-466F-A7FB-61C135D92ABB}" type="parTrans" cxnId="{5D653798-02DC-4F8F-9584-976DBDB15AB8}">
      <dgm:prSet/>
      <dgm:spPr/>
      <dgm:t>
        <a:bodyPr/>
        <a:lstStyle/>
        <a:p>
          <a:endParaRPr lang="pl-PL"/>
        </a:p>
      </dgm:t>
    </dgm:pt>
    <dgm:pt modelId="{07DCC7AA-961B-4F1D-9991-F8E1BE8AC411}" type="sibTrans" cxnId="{5D653798-02DC-4F8F-9584-976DBDB15AB8}">
      <dgm:prSet/>
      <dgm:spPr/>
      <dgm:t>
        <a:bodyPr/>
        <a:lstStyle/>
        <a:p>
          <a:endParaRPr lang="pl-PL"/>
        </a:p>
      </dgm:t>
    </dgm:pt>
    <dgm:pt modelId="{58937BDF-4B21-4C95-9821-79430DD6DFD1}">
      <dgm:prSet phldrT="[Tekst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pl-PL"/>
        </a:p>
      </dgm:t>
    </dgm:pt>
    <dgm:pt modelId="{A74D7A4B-7D62-4789-99EA-4919BFF60A37}" type="parTrans" cxnId="{B3942B64-5625-4EB5-AB74-90B30D7C9254}">
      <dgm:prSet/>
      <dgm:spPr/>
      <dgm:t>
        <a:bodyPr/>
        <a:lstStyle/>
        <a:p>
          <a:endParaRPr lang="pl-PL"/>
        </a:p>
      </dgm:t>
    </dgm:pt>
    <dgm:pt modelId="{F0701C4B-AA3A-431D-81C0-74A5D3E70F63}" type="sibTrans" cxnId="{B3942B64-5625-4EB5-AB74-90B30D7C9254}">
      <dgm:prSet/>
      <dgm:spPr/>
      <dgm:t>
        <a:bodyPr/>
        <a:lstStyle/>
        <a:p>
          <a:endParaRPr lang="pl-PL"/>
        </a:p>
      </dgm:t>
    </dgm:pt>
    <dgm:pt modelId="{5EF9EE0D-B229-479E-A5D3-9CD965652A1A}">
      <dgm:prSet phldrT="[Tekst]" phldr="1"/>
      <dgm:spPr/>
      <dgm:t>
        <a:bodyPr/>
        <a:lstStyle/>
        <a:p>
          <a:endParaRPr lang="pl-PL" dirty="0"/>
        </a:p>
      </dgm:t>
    </dgm:pt>
    <dgm:pt modelId="{8E059931-EF38-4A19-B967-D3D597FC0F11}" type="parTrans" cxnId="{753DC114-4F02-4DE0-83E1-9519CAA8B5CC}">
      <dgm:prSet/>
      <dgm:spPr/>
      <dgm:t>
        <a:bodyPr/>
        <a:lstStyle/>
        <a:p>
          <a:endParaRPr lang="pl-PL"/>
        </a:p>
      </dgm:t>
    </dgm:pt>
    <dgm:pt modelId="{D1EFAA36-61C6-4D64-8A0D-6D4173B05574}" type="sibTrans" cxnId="{753DC114-4F02-4DE0-83E1-9519CAA8B5CC}">
      <dgm:prSet/>
      <dgm:spPr/>
      <dgm:t>
        <a:bodyPr/>
        <a:lstStyle/>
        <a:p>
          <a:endParaRPr lang="pl-PL"/>
        </a:p>
      </dgm:t>
    </dgm:pt>
    <dgm:pt modelId="{95629E58-009C-4F1B-8664-7F13C1EDC890}">
      <dgm:prSet phldrT="[Tekst]"/>
      <dgm:spPr/>
      <dgm:t>
        <a:bodyPr/>
        <a:lstStyle/>
        <a:p>
          <a:r>
            <a:rPr lang="pl-PL" dirty="0" err="1" smtClean="0"/>
            <a:t>On-grid</a:t>
          </a:r>
          <a:endParaRPr lang="pl-PL" dirty="0"/>
        </a:p>
      </dgm:t>
    </dgm:pt>
    <dgm:pt modelId="{EF3CEECA-2BB6-4978-9DFF-4234D4CF4147}" type="parTrans" cxnId="{D833F7F4-3C35-4F71-90CB-19A43D65CA9C}">
      <dgm:prSet/>
      <dgm:spPr/>
      <dgm:t>
        <a:bodyPr/>
        <a:lstStyle/>
        <a:p>
          <a:endParaRPr lang="pl-PL"/>
        </a:p>
      </dgm:t>
    </dgm:pt>
    <dgm:pt modelId="{E73D8476-AB4C-4D9D-8E93-1D22907D3396}" type="sibTrans" cxnId="{D833F7F4-3C35-4F71-90CB-19A43D65CA9C}">
      <dgm:prSet/>
      <dgm:spPr/>
      <dgm:t>
        <a:bodyPr/>
        <a:lstStyle/>
        <a:p>
          <a:endParaRPr lang="pl-PL"/>
        </a:p>
      </dgm:t>
    </dgm:pt>
    <dgm:pt modelId="{C4D02D2B-EBB8-4572-BDBF-3E06E68D8802}">
      <dgm:prSet phldrT="[Tekst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pl-PL" dirty="0"/>
        </a:p>
      </dgm:t>
    </dgm:pt>
    <dgm:pt modelId="{F3D3FC36-63E4-4072-AA92-000733BDCC37}" type="parTrans" cxnId="{250AD9AD-2175-4E8B-99AF-5AA18873D699}">
      <dgm:prSet/>
      <dgm:spPr/>
      <dgm:t>
        <a:bodyPr/>
        <a:lstStyle/>
        <a:p>
          <a:endParaRPr lang="pl-PL"/>
        </a:p>
      </dgm:t>
    </dgm:pt>
    <dgm:pt modelId="{E3F17822-D026-49AA-BE0B-C4A95A43FC60}" type="sibTrans" cxnId="{250AD9AD-2175-4E8B-99AF-5AA18873D699}">
      <dgm:prSet/>
      <dgm:spPr/>
      <dgm:t>
        <a:bodyPr/>
        <a:lstStyle/>
        <a:p>
          <a:endParaRPr lang="pl-PL"/>
        </a:p>
      </dgm:t>
    </dgm:pt>
    <dgm:pt modelId="{EFAB1B48-1142-423E-A89F-8ABA57A00655}">
      <dgm:prSet phldrT="[Tekst]" phldr="1"/>
      <dgm:spPr/>
      <dgm:t>
        <a:bodyPr/>
        <a:lstStyle/>
        <a:p>
          <a:endParaRPr lang="pl-PL" dirty="0"/>
        </a:p>
      </dgm:t>
    </dgm:pt>
    <dgm:pt modelId="{9EAD10F4-D658-48FF-9F23-3613E9BB137E}" type="parTrans" cxnId="{D6BBC4E0-D6B2-4F83-9409-BE9E8D64F979}">
      <dgm:prSet/>
      <dgm:spPr/>
      <dgm:t>
        <a:bodyPr/>
        <a:lstStyle/>
        <a:p>
          <a:endParaRPr lang="pl-PL"/>
        </a:p>
      </dgm:t>
    </dgm:pt>
    <dgm:pt modelId="{6906DCF2-B669-42BE-8774-A107C8616BC3}" type="sibTrans" cxnId="{D6BBC4E0-D6B2-4F83-9409-BE9E8D64F979}">
      <dgm:prSet/>
      <dgm:spPr/>
      <dgm:t>
        <a:bodyPr/>
        <a:lstStyle/>
        <a:p>
          <a:endParaRPr lang="pl-PL"/>
        </a:p>
      </dgm:t>
    </dgm:pt>
    <dgm:pt modelId="{461A6ACD-0B1C-4B67-BAF9-D0AF21279D56}">
      <dgm:prSet phldrT="[Tekst]"/>
      <dgm:spPr/>
      <dgm:t>
        <a:bodyPr/>
        <a:lstStyle/>
        <a:p>
          <a:r>
            <a:rPr lang="pl-PL" dirty="0" smtClean="0"/>
            <a:t>Owce</a:t>
          </a:r>
          <a:endParaRPr lang="pl-PL" dirty="0"/>
        </a:p>
      </dgm:t>
    </dgm:pt>
    <dgm:pt modelId="{12A770E6-EC0F-44C9-B34A-2FDBF35FE352}" type="parTrans" cxnId="{DA3EFCE2-8A4A-41A4-BE95-15B5958D78DC}">
      <dgm:prSet/>
      <dgm:spPr/>
      <dgm:t>
        <a:bodyPr/>
        <a:lstStyle/>
        <a:p>
          <a:endParaRPr lang="pl-PL"/>
        </a:p>
      </dgm:t>
    </dgm:pt>
    <dgm:pt modelId="{DFF9A6D1-A113-4A6A-8925-2AC41A179293}" type="sibTrans" cxnId="{DA3EFCE2-8A4A-41A4-BE95-15B5958D78DC}">
      <dgm:prSet/>
      <dgm:spPr/>
      <dgm:t>
        <a:bodyPr/>
        <a:lstStyle/>
        <a:p>
          <a:endParaRPr lang="pl-PL"/>
        </a:p>
      </dgm:t>
    </dgm:pt>
    <dgm:pt modelId="{59004413-1825-44A4-ACA5-A793DFCD83C4}">
      <dgm:prSet phldrT="[Tekst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pl-PL" dirty="0"/>
        </a:p>
      </dgm:t>
    </dgm:pt>
    <dgm:pt modelId="{DC949F3E-5ADB-4670-9F37-68DBE9E3F117}" type="parTrans" cxnId="{E300A8B7-B59C-490A-893B-405C068DEBF2}">
      <dgm:prSet/>
      <dgm:spPr/>
      <dgm:t>
        <a:bodyPr/>
        <a:lstStyle/>
        <a:p>
          <a:endParaRPr lang="pl-PL"/>
        </a:p>
      </dgm:t>
    </dgm:pt>
    <dgm:pt modelId="{5FA3F92A-0646-4019-8487-D936EA7F5478}" type="sibTrans" cxnId="{E300A8B7-B59C-490A-893B-405C068DEBF2}">
      <dgm:prSet/>
      <dgm:spPr/>
      <dgm:t>
        <a:bodyPr/>
        <a:lstStyle/>
        <a:p>
          <a:endParaRPr lang="pl-PL"/>
        </a:p>
      </dgm:t>
    </dgm:pt>
    <dgm:pt modelId="{60C06881-52F0-4253-9E6E-B8DC61F75DC8}">
      <dgm:prSet phldrT="[Tekst]" phldr="1"/>
      <dgm:spPr/>
      <dgm:t>
        <a:bodyPr/>
        <a:lstStyle/>
        <a:p>
          <a:endParaRPr lang="pl-PL"/>
        </a:p>
      </dgm:t>
    </dgm:pt>
    <dgm:pt modelId="{787D2FC3-D45E-46BC-ACBA-F12D31F502C7}" type="parTrans" cxnId="{4931F76E-555C-47AF-953B-C78A748014FD}">
      <dgm:prSet/>
      <dgm:spPr/>
      <dgm:t>
        <a:bodyPr/>
        <a:lstStyle/>
        <a:p>
          <a:endParaRPr lang="pl-PL"/>
        </a:p>
      </dgm:t>
    </dgm:pt>
    <dgm:pt modelId="{7F2D25FB-4104-40F0-8CD3-499CA8F8C6AF}" type="sibTrans" cxnId="{4931F76E-555C-47AF-953B-C78A748014FD}">
      <dgm:prSet/>
      <dgm:spPr/>
      <dgm:t>
        <a:bodyPr/>
        <a:lstStyle/>
        <a:p>
          <a:endParaRPr lang="pl-PL"/>
        </a:p>
      </dgm:t>
    </dgm:pt>
    <dgm:pt modelId="{474ADF41-0A69-4DB6-BF7C-B7B451AF1234}" type="pres">
      <dgm:prSet presAssocID="{5E5A328D-CAA6-4E09-900C-92FED0925A2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44E25891-6306-437F-AC69-FE4BEC27F2BD}" type="pres">
      <dgm:prSet presAssocID="{BAF286BA-15B8-4CB8-8022-45DDFF68E31C}" presName="composite" presStyleCnt="0"/>
      <dgm:spPr/>
    </dgm:pt>
    <dgm:pt modelId="{FBD3D9A3-363E-427A-8142-640412CC63E2}" type="pres">
      <dgm:prSet presAssocID="{BAF286BA-15B8-4CB8-8022-45DDFF68E31C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63E21CF-80A9-4FD6-92A3-2649D7B5F52D}" type="pres">
      <dgm:prSet presAssocID="{BAF286BA-15B8-4CB8-8022-45DDFF68E31C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8482C94-3120-4EB9-839B-9612E9997A91}" type="pres">
      <dgm:prSet presAssocID="{07DCC7AA-961B-4F1D-9991-F8E1BE8AC411}" presName="space" presStyleCnt="0"/>
      <dgm:spPr/>
    </dgm:pt>
    <dgm:pt modelId="{B05EA32B-0B6F-4567-B85C-9AADCE8D1AB5}" type="pres">
      <dgm:prSet presAssocID="{95629E58-009C-4F1B-8664-7F13C1EDC890}" presName="composite" presStyleCnt="0"/>
      <dgm:spPr/>
    </dgm:pt>
    <dgm:pt modelId="{83494968-1EE3-4C4E-983C-7F32353E590E}" type="pres">
      <dgm:prSet presAssocID="{95629E58-009C-4F1B-8664-7F13C1EDC890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4F09ACF-D0D2-49EE-8873-8137354E9EAC}" type="pres">
      <dgm:prSet presAssocID="{95629E58-009C-4F1B-8664-7F13C1EDC890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A3FA590-95C9-4EAC-8464-4B03FED980A4}" type="pres">
      <dgm:prSet presAssocID="{E73D8476-AB4C-4D9D-8E93-1D22907D3396}" presName="space" presStyleCnt="0"/>
      <dgm:spPr/>
    </dgm:pt>
    <dgm:pt modelId="{1ED70E66-3869-4EBD-8421-5775677FCC8A}" type="pres">
      <dgm:prSet presAssocID="{461A6ACD-0B1C-4B67-BAF9-D0AF21279D56}" presName="composite" presStyleCnt="0"/>
      <dgm:spPr/>
    </dgm:pt>
    <dgm:pt modelId="{D5E14ED6-A23E-43C4-9D74-D61016AF68BE}" type="pres">
      <dgm:prSet presAssocID="{461A6ACD-0B1C-4B67-BAF9-D0AF21279D56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A4CF2C2-91C6-4F7E-BC07-2E957141B98E}" type="pres">
      <dgm:prSet presAssocID="{461A6ACD-0B1C-4B67-BAF9-D0AF21279D56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D8A84C30-2FEC-4D15-8F3C-FA5D6D730905}" type="presOf" srcId="{5EF9EE0D-B229-479E-A5D3-9CD965652A1A}" destId="{E63E21CF-80A9-4FD6-92A3-2649D7B5F52D}" srcOrd="0" destOrd="1" presId="urn:microsoft.com/office/officeart/2005/8/layout/hList1"/>
    <dgm:cxn modelId="{4931F76E-555C-47AF-953B-C78A748014FD}" srcId="{461A6ACD-0B1C-4B67-BAF9-D0AF21279D56}" destId="{60C06881-52F0-4253-9E6E-B8DC61F75DC8}" srcOrd="1" destOrd="0" parTransId="{787D2FC3-D45E-46BC-ACBA-F12D31F502C7}" sibTransId="{7F2D25FB-4104-40F0-8CD3-499CA8F8C6AF}"/>
    <dgm:cxn modelId="{5D653798-02DC-4F8F-9584-976DBDB15AB8}" srcId="{5E5A328D-CAA6-4E09-900C-92FED0925A25}" destId="{BAF286BA-15B8-4CB8-8022-45DDFF68E31C}" srcOrd="0" destOrd="0" parTransId="{8AF256D9-6DAB-466F-A7FB-61C135D92ABB}" sibTransId="{07DCC7AA-961B-4F1D-9991-F8E1BE8AC411}"/>
    <dgm:cxn modelId="{E300A8B7-B59C-490A-893B-405C068DEBF2}" srcId="{461A6ACD-0B1C-4B67-BAF9-D0AF21279D56}" destId="{59004413-1825-44A4-ACA5-A793DFCD83C4}" srcOrd="0" destOrd="0" parTransId="{DC949F3E-5ADB-4670-9F37-68DBE9E3F117}" sibTransId="{5FA3F92A-0646-4019-8487-D936EA7F5478}"/>
    <dgm:cxn modelId="{85A3DCAE-8F3F-48EF-92A3-1F8E554AD0EF}" type="presOf" srcId="{95629E58-009C-4F1B-8664-7F13C1EDC890}" destId="{83494968-1EE3-4C4E-983C-7F32353E590E}" srcOrd="0" destOrd="0" presId="urn:microsoft.com/office/officeart/2005/8/layout/hList1"/>
    <dgm:cxn modelId="{753DC114-4F02-4DE0-83E1-9519CAA8B5CC}" srcId="{BAF286BA-15B8-4CB8-8022-45DDFF68E31C}" destId="{5EF9EE0D-B229-479E-A5D3-9CD965652A1A}" srcOrd="1" destOrd="0" parTransId="{8E059931-EF38-4A19-B967-D3D597FC0F11}" sibTransId="{D1EFAA36-61C6-4D64-8A0D-6D4173B05574}"/>
    <dgm:cxn modelId="{64F9CEED-D205-44FD-ACA0-1101D164599C}" type="presOf" srcId="{58937BDF-4B21-4C95-9821-79430DD6DFD1}" destId="{E63E21CF-80A9-4FD6-92A3-2649D7B5F52D}" srcOrd="0" destOrd="0" presId="urn:microsoft.com/office/officeart/2005/8/layout/hList1"/>
    <dgm:cxn modelId="{01DCC796-2AEF-41F2-B036-D1847F6CC225}" type="presOf" srcId="{59004413-1825-44A4-ACA5-A793DFCD83C4}" destId="{DA4CF2C2-91C6-4F7E-BC07-2E957141B98E}" srcOrd="0" destOrd="0" presId="urn:microsoft.com/office/officeart/2005/8/layout/hList1"/>
    <dgm:cxn modelId="{B3420EE6-FB2A-4B73-9EBB-A6B5D7C2E1BD}" type="presOf" srcId="{C4D02D2B-EBB8-4572-BDBF-3E06E68D8802}" destId="{34F09ACF-D0D2-49EE-8873-8137354E9EAC}" srcOrd="0" destOrd="0" presId="urn:microsoft.com/office/officeart/2005/8/layout/hList1"/>
    <dgm:cxn modelId="{3882C04F-2192-4DB3-9A11-70A99892CC96}" type="presOf" srcId="{BAF286BA-15B8-4CB8-8022-45DDFF68E31C}" destId="{FBD3D9A3-363E-427A-8142-640412CC63E2}" srcOrd="0" destOrd="0" presId="urn:microsoft.com/office/officeart/2005/8/layout/hList1"/>
    <dgm:cxn modelId="{0F994DF8-C3C8-4045-AAA8-701760FE8C5C}" type="presOf" srcId="{5E5A328D-CAA6-4E09-900C-92FED0925A25}" destId="{474ADF41-0A69-4DB6-BF7C-B7B451AF1234}" srcOrd="0" destOrd="0" presId="urn:microsoft.com/office/officeart/2005/8/layout/hList1"/>
    <dgm:cxn modelId="{D6BBC4E0-D6B2-4F83-9409-BE9E8D64F979}" srcId="{95629E58-009C-4F1B-8664-7F13C1EDC890}" destId="{EFAB1B48-1142-423E-A89F-8ABA57A00655}" srcOrd="1" destOrd="0" parTransId="{9EAD10F4-D658-48FF-9F23-3613E9BB137E}" sibTransId="{6906DCF2-B669-42BE-8774-A107C8616BC3}"/>
    <dgm:cxn modelId="{2A375E78-1971-4AB8-A542-CD9545310317}" type="presOf" srcId="{EFAB1B48-1142-423E-A89F-8ABA57A00655}" destId="{34F09ACF-D0D2-49EE-8873-8137354E9EAC}" srcOrd="0" destOrd="1" presId="urn:microsoft.com/office/officeart/2005/8/layout/hList1"/>
    <dgm:cxn modelId="{DA3EFCE2-8A4A-41A4-BE95-15B5958D78DC}" srcId="{5E5A328D-CAA6-4E09-900C-92FED0925A25}" destId="{461A6ACD-0B1C-4B67-BAF9-D0AF21279D56}" srcOrd="2" destOrd="0" parTransId="{12A770E6-EC0F-44C9-B34A-2FDBF35FE352}" sibTransId="{DFF9A6D1-A113-4A6A-8925-2AC41A179293}"/>
    <dgm:cxn modelId="{D833F7F4-3C35-4F71-90CB-19A43D65CA9C}" srcId="{5E5A328D-CAA6-4E09-900C-92FED0925A25}" destId="{95629E58-009C-4F1B-8664-7F13C1EDC890}" srcOrd="1" destOrd="0" parTransId="{EF3CEECA-2BB6-4978-9DFF-4234D4CF4147}" sibTransId="{E73D8476-AB4C-4D9D-8E93-1D22907D3396}"/>
    <dgm:cxn modelId="{B3942B64-5625-4EB5-AB74-90B30D7C9254}" srcId="{BAF286BA-15B8-4CB8-8022-45DDFF68E31C}" destId="{58937BDF-4B21-4C95-9821-79430DD6DFD1}" srcOrd="0" destOrd="0" parTransId="{A74D7A4B-7D62-4789-99EA-4919BFF60A37}" sibTransId="{F0701C4B-AA3A-431D-81C0-74A5D3E70F63}"/>
    <dgm:cxn modelId="{CE6FF15D-30A1-4E95-866C-B4FE49A15547}" type="presOf" srcId="{461A6ACD-0B1C-4B67-BAF9-D0AF21279D56}" destId="{D5E14ED6-A23E-43C4-9D74-D61016AF68BE}" srcOrd="0" destOrd="0" presId="urn:microsoft.com/office/officeart/2005/8/layout/hList1"/>
    <dgm:cxn modelId="{A3B6A706-21D5-409B-9A57-2ED9579E6E6E}" type="presOf" srcId="{60C06881-52F0-4253-9E6E-B8DC61F75DC8}" destId="{DA4CF2C2-91C6-4F7E-BC07-2E957141B98E}" srcOrd="0" destOrd="1" presId="urn:microsoft.com/office/officeart/2005/8/layout/hList1"/>
    <dgm:cxn modelId="{250AD9AD-2175-4E8B-99AF-5AA18873D699}" srcId="{95629E58-009C-4F1B-8664-7F13C1EDC890}" destId="{C4D02D2B-EBB8-4572-BDBF-3E06E68D8802}" srcOrd="0" destOrd="0" parTransId="{F3D3FC36-63E4-4072-AA92-000733BDCC37}" sibTransId="{E3F17822-D026-49AA-BE0B-C4A95A43FC60}"/>
    <dgm:cxn modelId="{40F28C19-D196-4E2A-BBC6-565D21D99F7A}" type="presParOf" srcId="{474ADF41-0A69-4DB6-BF7C-B7B451AF1234}" destId="{44E25891-6306-437F-AC69-FE4BEC27F2BD}" srcOrd="0" destOrd="0" presId="urn:microsoft.com/office/officeart/2005/8/layout/hList1"/>
    <dgm:cxn modelId="{E0A47619-E548-4846-8A15-24B411B1A1FE}" type="presParOf" srcId="{44E25891-6306-437F-AC69-FE4BEC27F2BD}" destId="{FBD3D9A3-363E-427A-8142-640412CC63E2}" srcOrd="0" destOrd="0" presId="urn:microsoft.com/office/officeart/2005/8/layout/hList1"/>
    <dgm:cxn modelId="{E250B0F1-952A-428C-BAF1-E9B3CF8C8234}" type="presParOf" srcId="{44E25891-6306-437F-AC69-FE4BEC27F2BD}" destId="{E63E21CF-80A9-4FD6-92A3-2649D7B5F52D}" srcOrd="1" destOrd="0" presId="urn:microsoft.com/office/officeart/2005/8/layout/hList1"/>
    <dgm:cxn modelId="{1BC85BE4-CE06-4DB0-938D-EF46E98F2350}" type="presParOf" srcId="{474ADF41-0A69-4DB6-BF7C-B7B451AF1234}" destId="{88482C94-3120-4EB9-839B-9612E9997A91}" srcOrd="1" destOrd="0" presId="urn:microsoft.com/office/officeart/2005/8/layout/hList1"/>
    <dgm:cxn modelId="{22377B90-9F41-4A5B-8E15-76A4138A01E1}" type="presParOf" srcId="{474ADF41-0A69-4DB6-BF7C-B7B451AF1234}" destId="{B05EA32B-0B6F-4567-B85C-9AADCE8D1AB5}" srcOrd="2" destOrd="0" presId="urn:microsoft.com/office/officeart/2005/8/layout/hList1"/>
    <dgm:cxn modelId="{FA8527E6-F122-410C-ABC3-B8F7C96D32E6}" type="presParOf" srcId="{B05EA32B-0B6F-4567-B85C-9AADCE8D1AB5}" destId="{83494968-1EE3-4C4E-983C-7F32353E590E}" srcOrd="0" destOrd="0" presId="urn:microsoft.com/office/officeart/2005/8/layout/hList1"/>
    <dgm:cxn modelId="{D20CCCAF-042F-4AB1-B9FA-E3F3163DF6CC}" type="presParOf" srcId="{B05EA32B-0B6F-4567-B85C-9AADCE8D1AB5}" destId="{34F09ACF-D0D2-49EE-8873-8137354E9EAC}" srcOrd="1" destOrd="0" presId="urn:microsoft.com/office/officeart/2005/8/layout/hList1"/>
    <dgm:cxn modelId="{3AB36A82-42ED-4B00-8CCD-EEAB03817BEA}" type="presParOf" srcId="{474ADF41-0A69-4DB6-BF7C-B7B451AF1234}" destId="{BA3FA590-95C9-4EAC-8464-4B03FED980A4}" srcOrd="3" destOrd="0" presId="urn:microsoft.com/office/officeart/2005/8/layout/hList1"/>
    <dgm:cxn modelId="{22F15CE0-20CA-4B07-A637-514FDE71E86D}" type="presParOf" srcId="{474ADF41-0A69-4DB6-BF7C-B7B451AF1234}" destId="{1ED70E66-3869-4EBD-8421-5775677FCC8A}" srcOrd="4" destOrd="0" presId="urn:microsoft.com/office/officeart/2005/8/layout/hList1"/>
    <dgm:cxn modelId="{722DC905-685A-4147-9774-2AD9292B520E}" type="presParOf" srcId="{1ED70E66-3869-4EBD-8421-5775677FCC8A}" destId="{D5E14ED6-A23E-43C4-9D74-D61016AF68BE}" srcOrd="0" destOrd="0" presId="urn:microsoft.com/office/officeart/2005/8/layout/hList1"/>
    <dgm:cxn modelId="{C7EFA7E5-CF5D-429F-A4F1-6795B19533CF}" type="presParOf" srcId="{1ED70E66-3869-4EBD-8421-5775677FCC8A}" destId="{DA4CF2C2-91C6-4F7E-BC07-2E957141B98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5A4BC121-466A-4454-9E88-665A5F8717FC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1046D7DF-796B-4E87-9EAC-AD246423B24D}">
      <dgm:prSet phldrT="[Tekst]"/>
      <dgm:spPr/>
      <dgm:t>
        <a:bodyPr/>
        <a:lstStyle/>
        <a:p>
          <a:r>
            <a:rPr lang="pl-PL" dirty="0" smtClean="0"/>
            <a:t>Warsztaty w GM</a:t>
          </a:r>
        </a:p>
        <a:p>
          <a:r>
            <a:rPr lang="pl-PL" dirty="0" smtClean="0"/>
            <a:t>(monitoring instalacji )</a:t>
          </a:r>
          <a:endParaRPr lang="pl-PL" dirty="0"/>
        </a:p>
      </dgm:t>
    </dgm:pt>
    <dgm:pt modelId="{B1127231-ACD1-4E19-95B8-42BA78BB6F1B}" type="parTrans" cxnId="{6033F4A8-4985-4E5E-B526-B1E0B701A3D6}">
      <dgm:prSet/>
      <dgm:spPr/>
      <dgm:t>
        <a:bodyPr/>
        <a:lstStyle/>
        <a:p>
          <a:endParaRPr lang="pl-PL"/>
        </a:p>
      </dgm:t>
    </dgm:pt>
    <dgm:pt modelId="{93E5473D-9B44-49BE-9701-9F867B829A8F}" type="sibTrans" cxnId="{6033F4A8-4985-4E5E-B526-B1E0B701A3D6}">
      <dgm:prSet/>
      <dgm:spPr/>
      <dgm:t>
        <a:bodyPr/>
        <a:lstStyle/>
        <a:p>
          <a:endParaRPr lang="pl-PL"/>
        </a:p>
      </dgm:t>
    </dgm:pt>
    <dgm:pt modelId="{C053EC37-0072-485F-827F-91B3B6A2335E}">
      <dgm:prSet phldrT="[Tekst]"/>
      <dgm:spPr/>
      <dgm:t>
        <a:bodyPr/>
        <a:lstStyle/>
        <a:p>
          <a:r>
            <a:rPr lang="pl-PL" dirty="0" smtClean="0"/>
            <a:t>Budowa urządzeń OZE (akumulatory)</a:t>
          </a:r>
          <a:endParaRPr lang="pl-PL" dirty="0"/>
        </a:p>
      </dgm:t>
    </dgm:pt>
    <dgm:pt modelId="{945679F0-6A3F-4073-83D8-DC20C1B9EE2B}" type="parTrans" cxnId="{EC9695C1-6A28-42AC-8984-BB5184B357B0}">
      <dgm:prSet/>
      <dgm:spPr/>
      <dgm:t>
        <a:bodyPr/>
        <a:lstStyle/>
        <a:p>
          <a:endParaRPr lang="pl-PL"/>
        </a:p>
      </dgm:t>
    </dgm:pt>
    <dgm:pt modelId="{F2D7ED94-3780-46D9-9EAE-3A366D0089BF}" type="sibTrans" cxnId="{EC9695C1-6A28-42AC-8984-BB5184B357B0}">
      <dgm:prSet/>
      <dgm:spPr/>
      <dgm:t>
        <a:bodyPr/>
        <a:lstStyle/>
        <a:p>
          <a:endParaRPr lang="pl-PL"/>
        </a:p>
      </dgm:t>
    </dgm:pt>
    <dgm:pt modelId="{496FA5B9-CCBA-481E-8891-BE2694E66339}">
      <dgm:prSet phldrT="[Tekst]"/>
      <dgm:spPr/>
      <dgm:t>
        <a:bodyPr/>
        <a:lstStyle/>
        <a:p>
          <a:r>
            <a:rPr lang="pl-PL" dirty="0" smtClean="0"/>
            <a:t>Budowa i uszkodzenia paneli</a:t>
          </a:r>
          <a:endParaRPr lang="pl-PL" dirty="0"/>
        </a:p>
      </dgm:t>
    </dgm:pt>
    <dgm:pt modelId="{BE9DA8C3-3BC9-47E0-BD59-36A8E4399562}" type="parTrans" cxnId="{FDBC7FD6-3489-4CB3-AE65-AD49BB7C7609}">
      <dgm:prSet/>
      <dgm:spPr/>
      <dgm:t>
        <a:bodyPr/>
        <a:lstStyle/>
        <a:p>
          <a:endParaRPr lang="pl-PL"/>
        </a:p>
      </dgm:t>
    </dgm:pt>
    <dgm:pt modelId="{5383C181-6E3F-45C9-A80C-F435EC7EBD9B}" type="sibTrans" cxnId="{FDBC7FD6-3489-4CB3-AE65-AD49BB7C7609}">
      <dgm:prSet/>
      <dgm:spPr/>
      <dgm:t>
        <a:bodyPr/>
        <a:lstStyle/>
        <a:p>
          <a:endParaRPr lang="pl-PL"/>
        </a:p>
      </dgm:t>
    </dgm:pt>
    <dgm:pt modelId="{FBB42AD6-5214-44F9-8674-26063D0B9B47}">
      <dgm:prSet phldrT="[Tekst]"/>
      <dgm:spPr/>
      <dgm:t>
        <a:bodyPr/>
        <a:lstStyle/>
        <a:p>
          <a:r>
            <a:rPr lang="pl-PL" dirty="0" smtClean="0"/>
            <a:t>Naprawy  systemu obrotowego paneli</a:t>
          </a:r>
          <a:endParaRPr lang="pl-PL" dirty="0"/>
        </a:p>
      </dgm:t>
    </dgm:pt>
    <dgm:pt modelId="{8AD6915E-1A96-463C-8EE7-E12FC51231EF}" type="parTrans" cxnId="{61E060B7-F780-4BD2-9FDE-780581F73F1C}">
      <dgm:prSet/>
      <dgm:spPr/>
      <dgm:t>
        <a:bodyPr/>
        <a:lstStyle/>
        <a:p>
          <a:endParaRPr lang="pl-PL"/>
        </a:p>
      </dgm:t>
    </dgm:pt>
    <dgm:pt modelId="{56B5736C-3B78-42E8-9EB6-9F516A15FBF6}" type="sibTrans" cxnId="{61E060B7-F780-4BD2-9FDE-780581F73F1C}">
      <dgm:prSet/>
      <dgm:spPr/>
      <dgm:t>
        <a:bodyPr/>
        <a:lstStyle/>
        <a:p>
          <a:endParaRPr lang="pl-PL"/>
        </a:p>
      </dgm:t>
    </dgm:pt>
    <dgm:pt modelId="{230FAAFB-E55E-4EDC-98CE-DD3AD5925700}" type="pres">
      <dgm:prSet presAssocID="{5A4BC121-466A-4454-9E88-665A5F8717F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4BD43822-299C-4F55-9A16-C156F14A33ED}" type="pres">
      <dgm:prSet presAssocID="{1046D7DF-796B-4E87-9EAC-AD246423B24D}" presName="compNode" presStyleCnt="0"/>
      <dgm:spPr/>
    </dgm:pt>
    <dgm:pt modelId="{E30551DF-9ABE-4367-9405-A6DB000F1333}" type="pres">
      <dgm:prSet presAssocID="{1046D7DF-796B-4E87-9EAC-AD246423B24D}" presName="pictRect" presStyleLbl="nod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1629AAC-C4B0-4CAD-A368-BFAF6D2746FA}" type="pres">
      <dgm:prSet presAssocID="{1046D7DF-796B-4E87-9EAC-AD246423B24D}" presName="textRec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5667D48-0B50-4E99-9E37-7C4806E47EB7}" type="pres">
      <dgm:prSet presAssocID="{93E5473D-9B44-49BE-9701-9F867B829A8F}" presName="sibTrans" presStyleLbl="sibTrans2D1" presStyleIdx="0" presStyleCnt="0"/>
      <dgm:spPr/>
      <dgm:t>
        <a:bodyPr/>
        <a:lstStyle/>
        <a:p>
          <a:endParaRPr lang="pl-PL"/>
        </a:p>
      </dgm:t>
    </dgm:pt>
    <dgm:pt modelId="{CAA5DDEC-9D86-473D-9B07-092101DDC6DC}" type="pres">
      <dgm:prSet presAssocID="{C053EC37-0072-485F-827F-91B3B6A2335E}" presName="compNode" presStyleCnt="0"/>
      <dgm:spPr/>
    </dgm:pt>
    <dgm:pt modelId="{24542409-A239-4718-B628-65EA85076B98}" type="pres">
      <dgm:prSet presAssocID="{C053EC37-0072-485F-827F-91B3B6A2335E}" presName="pictRect" presStyleLbl="nod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3C0EB46A-7C44-4B14-B4B5-226F28646E77}" type="pres">
      <dgm:prSet presAssocID="{C053EC37-0072-485F-827F-91B3B6A2335E}" presName="textRec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86FF4F1-B468-4236-B2F1-11E32972966C}" type="pres">
      <dgm:prSet presAssocID="{F2D7ED94-3780-46D9-9EAE-3A366D0089BF}" presName="sibTrans" presStyleLbl="sibTrans2D1" presStyleIdx="0" presStyleCnt="0"/>
      <dgm:spPr/>
      <dgm:t>
        <a:bodyPr/>
        <a:lstStyle/>
        <a:p>
          <a:endParaRPr lang="pl-PL"/>
        </a:p>
      </dgm:t>
    </dgm:pt>
    <dgm:pt modelId="{3F4BE417-E17C-4218-83E8-5B34A49749DF}" type="pres">
      <dgm:prSet presAssocID="{496FA5B9-CCBA-481E-8891-BE2694E66339}" presName="compNode" presStyleCnt="0"/>
      <dgm:spPr/>
    </dgm:pt>
    <dgm:pt modelId="{5C3327FF-2F27-4E1D-8721-7B6C73B58B7F}" type="pres">
      <dgm:prSet presAssocID="{496FA5B9-CCBA-481E-8891-BE2694E66339}" presName="pictRect" presStyleLbl="nod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A48F78F8-021F-405B-BBC6-05A375BF3005}" type="pres">
      <dgm:prSet presAssocID="{496FA5B9-CCBA-481E-8891-BE2694E66339}" presName="textRec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F74D925-8684-4096-9F0D-692F9D00A7C5}" type="pres">
      <dgm:prSet presAssocID="{5383C181-6E3F-45C9-A80C-F435EC7EBD9B}" presName="sibTrans" presStyleLbl="sibTrans2D1" presStyleIdx="0" presStyleCnt="0"/>
      <dgm:spPr/>
      <dgm:t>
        <a:bodyPr/>
        <a:lstStyle/>
        <a:p>
          <a:endParaRPr lang="pl-PL"/>
        </a:p>
      </dgm:t>
    </dgm:pt>
    <dgm:pt modelId="{A049870E-BCE5-4F34-A344-F01396A0FE90}" type="pres">
      <dgm:prSet presAssocID="{FBB42AD6-5214-44F9-8674-26063D0B9B47}" presName="compNode" presStyleCnt="0"/>
      <dgm:spPr/>
    </dgm:pt>
    <dgm:pt modelId="{02BF286C-0568-468A-962D-4BB31381C226}" type="pres">
      <dgm:prSet presAssocID="{FBB42AD6-5214-44F9-8674-26063D0B9B47}" presName="pictRect" presStyleLbl="nod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45C979BB-990D-4140-8AAE-0D80B6309C77}" type="pres">
      <dgm:prSet presAssocID="{FBB42AD6-5214-44F9-8674-26063D0B9B47}" presName="textRec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1A13EF73-FB54-45EA-9259-BFE53379913C}" type="presOf" srcId="{496FA5B9-CCBA-481E-8891-BE2694E66339}" destId="{A48F78F8-021F-405B-BBC6-05A375BF3005}" srcOrd="0" destOrd="0" presId="urn:microsoft.com/office/officeart/2005/8/layout/pList1"/>
    <dgm:cxn modelId="{D91F7D5F-D085-4E4E-B7AE-368D0458DBAC}" type="presOf" srcId="{1046D7DF-796B-4E87-9EAC-AD246423B24D}" destId="{D1629AAC-C4B0-4CAD-A368-BFAF6D2746FA}" srcOrd="0" destOrd="0" presId="urn:microsoft.com/office/officeart/2005/8/layout/pList1"/>
    <dgm:cxn modelId="{A49C7AE1-6F79-442A-8B80-532ECB13FCE9}" type="presOf" srcId="{F2D7ED94-3780-46D9-9EAE-3A366D0089BF}" destId="{D86FF4F1-B468-4236-B2F1-11E32972966C}" srcOrd="0" destOrd="0" presId="urn:microsoft.com/office/officeart/2005/8/layout/pList1"/>
    <dgm:cxn modelId="{6033F4A8-4985-4E5E-B526-B1E0B701A3D6}" srcId="{5A4BC121-466A-4454-9E88-665A5F8717FC}" destId="{1046D7DF-796B-4E87-9EAC-AD246423B24D}" srcOrd="0" destOrd="0" parTransId="{B1127231-ACD1-4E19-95B8-42BA78BB6F1B}" sibTransId="{93E5473D-9B44-49BE-9701-9F867B829A8F}"/>
    <dgm:cxn modelId="{61E060B7-F780-4BD2-9FDE-780581F73F1C}" srcId="{5A4BC121-466A-4454-9E88-665A5F8717FC}" destId="{FBB42AD6-5214-44F9-8674-26063D0B9B47}" srcOrd="3" destOrd="0" parTransId="{8AD6915E-1A96-463C-8EE7-E12FC51231EF}" sibTransId="{56B5736C-3B78-42E8-9EB6-9F516A15FBF6}"/>
    <dgm:cxn modelId="{98A0FC0F-BB9E-452A-A6AA-D58D1EDFD4A7}" type="presOf" srcId="{5383C181-6E3F-45C9-A80C-F435EC7EBD9B}" destId="{2F74D925-8684-4096-9F0D-692F9D00A7C5}" srcOrd="0" destOrd="0" presId="urn:microsoft.com/office/officeart/2005/8/layout/pList1"/>
    <dgm:cxn modelId="{2206F620-CA97-4642-A9EF-588D3A13DD95}" type="presOf" srcId="{FBB42AD6-5214-44F9-8674-26063D0B9B47}" destId="{45C979BB-990D-4140-8AAE-0D80B6309C77}" srcOrd="0" destOrd="0" presId="urn:microsoft.com/office/officeart/2005/8/layout/pList1"/>
    <dgm:cxn modelId="{B3996707-839A-4E00-8968-0857BCC4CBD2}" type="presOf" srcId="{C053EC37-0072-485F-827F-91B3B6A2335E}" destId="{3C0EB46A-7C44-4B14-B4B5-226F28646E77}" srcOrd="0" destOrd="0" presId="urn:microsoft.com/office/officeart/2005/8/layout/pList1"/>
    <dgm:cxn modelId="{F21CAB10-D698-4B49-A5C2-8DF25CBE1772}" type="presOf" srcId="{5A4BC121-466A-4454-9E88-665A5F8717FC}" destId="{230FAAFB-E55E-4EDC-98CE-DD3AD5925700}" srcOrd="0" destOrd="0" presId="urn:microsoft.com/office/officeart/2005/8/layout/pList1"/>
    <dgm:cxn modelId="{EC9695C1-6A28-42AC-8984-BB5184B357B0}" srcId="{5A4BC121-466A-4454-9E88-665A5F8717FC}" destId="{C053EC37-0072-485F-827F-91B3B6A2335E}" srcOrd="1" destOrd="0" parTransId="{945679F0-6A3F-4073-83D8-DC20C1B9EE2B}" sibTransId="{F2D7ED94-3780-46D9-9EAE-3A366D0089BF}"/>
    <dgm:cxn modelId="{FDBC7FD6-3489-4CB3-AE65-AD49BB7C7609}" srcId="{5A4BC121-466A-4454-9E88-665A5F8717FC}" destId="{496FA5B9-CCBA-481E-8891-BE2694E66339}" srcOrd="2" destOrd="0" parTransId="{BE9DA8C3-3BC9-47E0-BD59-36A8E4399562}" sibTransId="{5383C181-6E3F-45C9-A80C-F435EC7EBD9B}"/>
    <dgm:cxn modelId="{DFC1767A-2DD6-4C29-B10E-9E85EED4F813}" type="presOf" srcId="{93E5473D-9B44-49BE-9701-9F867B829A8F}" destId="{45667D48-0B50-4E99-9E37-7C4806E47EB7}" srcOrd="0" destOrd="0" presId="urn:microsoft.com/office/officeart/2005/8/layout/pList1"/>
    <dgm:cxn modelId="{26F30997-967C-4019-92B0-558EAAAC1C3D}" type="presParOf" srcId="{230FAAFB-E55E-4EDC-98CE-DD3AD5925700}" destId="{4BD43822-299C-4F55-9A16-C156F14A33ED}" srcOrd="0" destOrd="0" presId="urn:microsoft.com/office/officeart/2005/8/layout/pList1"/>
    <dgm:cxn modelId="{D0596A11-1788-4C00-97B3-6E1DF26E78CA}" type="presParOf" srcId="{4BD43822-299C-4F55-9A16-C156F14A33ED}" destId="{E30551DF-9ABE-4367-9405-A6DB000F1333}" srcOrd="0" destOrd="0" presId="urn:microsoft.com/office/officeart/2005/8/layout/pList1"/>
    <dgm:cxn modelId="{F949AFB6-7147-48C5-9D2C-AF019F16E1E1}" type="presParOf" srcId="{4BD43822-299C-4F55-9A16-C156F14A33ED}" destId="{D1629AAC-C4B0-4CAD-A368-BFAF6D2746FA}" srcOrd="1" destOrd="0" presId="urn:microsoft.com/office/officeart/2005/8/layout/pList1"/>
    <dgm:cxn modelId="{396DCC10-9894-4997-AF48-04E6E23850A0}" type="presParOf" srcId="{230FAAFB-E55E-4EDC-98CE-DD3AD5925700}" destId="{45667D48-0B50-4E99-9E37-7C4806E47EB7}" srcOrd="1" destOrd="0" presId="urn:microsoft.com/office/officeart/2005/8/layout/pList1"/>
    <dgm:cxn modelId="{5BBA1593-BC39-4EBB-9B74-6EA9A932CE18}" type="presParOf" srcId="{230FAAFB-E55E-4EDC-98CE-DD3AD5925700}" destId="{CAA5DDEC-9D86-473D-9B07-092101DDC6DC}" srcOrd="2" destOrd="0" presId="urn:microsoft.com/office/officeart/2005/8/layout/pList1"/>
    <dgm:cxn modelId="{DF0E1036-1032-4B9F-9E04-95BC9B9235A1}" type="presParOf" srcId="{CAA5DDEC-9D86-473D-9B07-092101DDC6DC}" destId="{24542409-A239-4718-B628-65EA85076B98}" srcOrd="0" destOrd="0" presId="urn:microsoft.com/office/officeart/2005/8/layout/pList1"/>
    <dgm:cxn modelId="{B578A1E8-11F2-4A33-A1D5-35D248A99A6B}" type="presParOf" srcId="{CAA5DDEC-9D86-473D-9B07-092101DDC6DC}" destId="{3C0EB46A-7C44-4B14-B4B5-226F28646E77}" srcOrd="1" destOrd="0" presId="urn:microsoft.com/office/officeart/2005/8/layout/pList1"/>
    <dgm:cxn modelId="{CB3319BC-8430-4329-B235-E79E685F1D7D}" type="presParOf" srcId="{230FAAFB-E55E-4EDC-98CE-DD3AD5925700}" destId="{D86FF4F1-B468-4236-B2F1-11E32972966C}" srcOrd="3" destOrd="0" presId="urn:microsoft.com/office/officeart/2005/8/layout/pList1"/>
    <dgm:cxn modelId="{44E6853D-FEC4-4798-838C-69A24660F4B1}" type="presParOf" srcId="{230FAAFB-E55E-4EDC-98CE-DD3AD5925700}" destId="{3F4BE417-E17C-4218-83E8-5B34A49749DF}" srcOrd="4" destOrd="0" presId="urn:microsoft.com/office/officeart/2005/8/layout/pList1"/>
    <dgm:cxn modelId="{F1191A8B-B881-4375-833A-D1ACF41DF7D3}" type="presParOf" srcId="{3F4BE417-E17C-4218-83E8-5B34A49749DF}" destId="{5C3327FF-2F27-4E1D-8721-7B6C73B58B7F}" srcOrd="0" destOrd="0" presId="urn:microsoft.com/office/officeart/2005/8/layout/pList1"/>
    <dgm:cxn modelId="{9E9D5D07-590A-4173-885B-ED3A884E5C80}" type="presParOf" srcId="{3F4BE417-E17C-4218-83E8-5B34A49749DF}" destId="{A48F78F8-021F-405B-BBC6-05A375BF3005}" srcOrd="1" destOrd="0" presId="urn:microsoft.com/office/officeart/2005/8/layout/pList1"/>
    <dgm:cxn modelId="{0609DD4F-8541-4CA3-927C-4A258FEEE375}" type="presParOf" srcId="{230FAAFB-E55E-4EDC-98CE-DD3AD5925700}" destId="{2F74D925-8684-4096-9F0D-692F9D00A7C5}" srcOrd="5" destOrd="0" presId="urn:microsoft.com/office/officeart/2005/8/layout/pList1"/>
    <dgm:cxn modelId="{120A5ED7-FC83-4271-A551-04F474DFC1CF}" type="presParOf" srcId="{230FAAFB-E55E-4EDC-98CE-DD3AD5925700}" destId="{A049870E-BCE5-4F34-A344-F01396A0FE90}" srcOrd="6" destOrd="0" presId="urn:microsoft.com/office/officeart/2005/8/layout/pList1"/>
    <dgm:cxn modelId="{4F904772-DA7A-478C-8116-4ABB980B14F4}" type="presParOf" srcId="{A049870E-BCE5-4F34-A344-F01396A0FE90}" destId="{02BF286C-0568-468A-962D-4BB31381C226}" srcOrd="0" destOrd="0" presId="urn:microsoft.com/office/officeart/2005/8/layout/pList1"/>
    <dgm:cxn modelId="{CC7A884F-DB0C-46C7-8775-DB48856017A6}" type="presParOf" srcId="{A049870E-BCE5-4F34-A344-F01396A0FE90}" destId="{45C979BB-990D-4140-8AAE-0D80B6309C77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6A8463EF-FE09-438D-A6DA-60A84EB7BABC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36DDC811-C180-491E-A2E4-D1B1BA24D19A}">
      <dgm:prSet phldrT="[Tekst]"/>
      <dgm:spPr/>
      <dgm:t>
        <a:bodyPr/>
        <a:lstStyle/>
        <a:p>
          <a:r>
            <a:rPr lang="pl-PL" dirty="0" smtClean="0"/>
            <a:t>Budowa i działanie  Sunny Island </a:t>
          </a:r>
        </a:p>
        <a:p>
          <a:r>
            <a:rPr lang="pl-PL" dirty="0" smtClean="0"/>
            <a:t>wyspy energetycznej</a:t>
          </a:r>
          <a:endParaRPr lang="pl-PL" dirty="0"/>
        </a:p>
      </dgm:t>
    </dgm:pt>
    <dgm:pt modelId="{BA308E07-081B-4EDA-A394-E3DEB78E2EA3}" type="parTrans" cxnId="{26E2241C-21BC-4460-8EB7-9E43F1F4AE5B}">
      <dgm:prSet/>
      <dgm:spPr/>
      <dgm:t>
        <a:bodyPr/>
        <a:lstStyle/>
        <a:p>
          <a:endParaRPr lang="pl-PL"/>
        </a:p>
      </dgm:t>
    </dgm:pt>
    <dgm:pt modelId="{4402045C-B3F1-4CE2-AE19-78076120C525}" type="sibTrans" cxnId="{26E2241C-21BC-4460-8EB7-9E43F1F4AE5B}">
      <dgm:prSet/>
      <dgm:spPr/>
      <dgm:t>
        <a:bodyPr/>
        <a:lstStyle/>
        <a:p>
          <a:endParaRPr lang="pl-PL"/>
        </a:p>
      </dgm:t>
    </dgm:pt>
    <dgm:pt modelId="{3F25720F-1F49-4E68-AA39-6F8AACEBE62C}">
      <dgm:prSet phldrT="[Tekst]"/>
      <dgm:spPr/>
      <dgm:t>
        <a:bodyPr/>
        <a:lstStyle/>
        <a:p>
          <a:r>
            <a:rPr lang="pl-PL" dirty="0" smtClean="0"/>
            <a:t>Działanie paneli na dachu GM</a:t>
          </a:r>
          <a:endParaRPr lang="pl-PL" dirty="0"/>
        </a:p>
      </dgm:t>
    </dgm:pt>
    <dgm:pt modelId="{CFE39432-6573-4970-BD91-4A0087B7DB12}" type="parTrans" cxnId="{8B97E440-85B9-4AFD-ACBB-151568A4CA84}">
      <dgm:prSet/>
      <dgm:spPr/>
      <dgm:t>
        <a:bodyPr/>
        <a:lstStyle/>
        <a:p>
          <a:endParaRPr lang="pl-PL"/>
        </a:p>
      </dgm:t>
    </dgm:pt>
    <dgm:pt modelId="{84A0DC91-8E9D-4904-8E57-E4962152447D}" type="sibTrans" cxnId="{8B97E440-85B9-4AFD-ACBB-151568A4CA84}">
      <dgm:prSet/>
      <dgm:spPr/>
      <dgm:t>
        <a:bodyPr/>
        <a:lstStyle/>
        <a:p>
          <a:endParaRPr lang="pl-PL"/>
        </a:p>
      </dgm:t>
    </dgm:pt>
    <dgm:pt modelId="{B8958D20-7896-4FCD-90BD-F6B940B3064B}">
      <dgm:prSet phldrT="[Tekst]"/>
      <dgm:spPr/>
      <dgm:t>
        <a:bodyPr/>
        <a:lstStyle/>
        <a:p>
          <a:r>
            <a:rPr lang="pl-PL" dirty="0" smtClean="0"/>
            <a:t>Sad fotowoltaiczny-budowa , działanie , monitoring</a:t>
          </a:r>
          <a:endParaRPr lang="pl-PL" dirty="0"/>
        </a:p>
      </dgm:t>
    </dgm:pt>
    <dgm:pt modelId="{101FAF6D-374B-4A85-A856-A2E02953AB01}" type="parTrans" cxnId="{82FC63B8-D146-4765-8E07-D7C191C0CBCB}">
      <dgm:prSet/>
      <dgm:spPr/>
      <dgm:t>
        <a:bodyPr/>
        <a:lstStyle/>
        <a:p>
          <a:endParaRPr lang="pl-PL"/>
        </a:p>
      </dgm:t>
    </dgm:pt>
    <dgm:pt modelId="{06BB2633-E4E3-4166-920E-7EF926AD86B0}" type="sibTrans" cxnId="{82FC63B8-D146-4765-8E07-D7C191C0CBCB}">
      <dgm:prSet/>
      <dgm:spPr/>
      <dgm:t>
        <a:bodyPr/>
        <a:lstStyle/>
        <a:p>
          <a:endParaRPr lang="pl-PL"/>
        </a:p>
      </dgm:t>
    </dgm:pt>
    <dgm:pt modelId="{9166C3E8-8A7B-4320-A994-3D070BCC96A8}">
      <dgm:prSet phldrT="[Tekst]"/>
      <dgm:spPr/>
      <dgm:t>
        <a:bodyPr/>
        <a:lstStyle/>
        <a:p>
          <a:r>
            <a:rPr lang="pl-PL" dirty="0" smtClean="0"/>
            <a:t>Rodzaje przewodów  elektrycznych</a:t>
          </a:r>
          <a:endParaRPr lang="pl-PL" dirty="0"/>
        </a:p>
      </dgm:t>
    </dgm:pt>
    <dgm:pt modelId="{F23910B4-9DE2-4FBC-98AC-A8C9DE55F115}" type="parTrans" cxnId="{8539FF95-C514-4F99-911F-5E640D5C7365}">
      <dgm:prSet/>
      <dgm:spPr/>
      <dgm:t>
        <a:bodyPr/>
        <a:lstStyle/>
        <a:p>
          <a:endParaRPr lang="pl-PL"/>
        </a:p>
      </dgm:t>
    </dgm:pt>
    <dgm:pt modelId="{9A42C24B-73BE-4468-BA2D-0FA5BCE45C4D}" type="sibTrans" cxnId="{8539FF95-C514-4F99-911F-5E640D5C7365}">
      <dgm:prSet/>
      <dgm:spPr/>
      <dgm:t>
        <a:bodyPr/>
        <a:lstStyle/>
        <a:p>
          <a:endParaRPr lang="pl-PL"/>
        </a:p>
      </dgm:t>
    </dgm:pt>
    <dgm:pt modelId="{D804DBF5-E8CF-4B59-B479-15893E7B4DF0}" type="pres">
      <dgm:prSet presAssocID="{6A8463EF-FE09-438D-A6DA-60A84EB7BAB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B2A4099F-9ABB-4807-B4B6-9939A4EB6745}" type="pres">
      <dgm:prSet presAssocID="{36DDC811-C180-491E-A2E4-D1B1BA24D19A}" presName="compNode" presStyleCnt="0"/>
      <dgm:spPr/>
    </dgm:pt>
    <dgm:pt modelId="{69DF66D4-65C2-40A9-A513-886877C8E9D3}" type="pres">
      <dgm:prSet presAssocID="{36DDC811-C180-491E-A2E4-D1B1BA24D19A}" presName="pictRect" presStyleLbl="nod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74C4638-9399-4658-9B43-910C9750D8D1}" type="pres">
      <dgm:prSet presAssocID="{36DDC811-C180-491E-A2E4-D1B1BA24D19A}" presName="textRec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5C33F5C-90FD-498A-B63E-D6DCB62B68CE}" type="pres">
      <dgm:prSet presAssocID="{4402045C-B3F1-4CE2-AE19-78076120C525}" presName="sibTrans" presStyleLbl="sibTrans2D1" presStyleIdx="0" presStyleCnt="0"/>
      <dgm:spPr/>
      <dgm:t>
        <a:bodyPr/>
        <a:lstStyle/>
        <a:p>
          <a:endParaRPr lang="pl-PL"/>
        </a:p>
      </dgm:t>
    </dgm:pt>
    <dgm:pt modelId="{4056FFE1-1C10-45D3-BC3A-F1F5A8EE0633}" type="pres">
      <dgm:prSet presAssocID="{3F25720F-1F49-4E68-AA39-6F8AACEBE62C}" presName="compNode" presStyleCnt="0"/>
      <dgm:spPr/>
    </dgm:pt>
    <dgm:pt modelId="{B4855EE4-BB4E-4712-8F56-AB104BDBE615}" type="pres">
      <dgm:prSet presAssocID="{3F25720F-1F49-4E68-AA39-6F8AACEBE62C}" presName="pictRect" presStyleLbl="nod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12C9DC19-98E3-4BA2-B7CE-E76F88C64BBC}" type="pres">
      <dgm:prSet presAssocID="{3F25720F-1F49-4E68-AA39-6F8AACEBE62C}" presName="textRec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59AF130-1619-40F7-8D6A-8A9C12D8DDB2}" type="pres">
      <dgm:prSet presAssocID="{84A0DC91-8E9D-4904-8E57-E4962152447D}" presName="sibTrans" presStyleLbl="sibTrans2D1" presStyleIdx="0" presStyleCnt="0"/>
      <dgm:spPr/>
      <dgm:t>
        <a:bodyPr/>
        <a:lstStyle/>
        <a:p>
          <a:endParaRPr lang="pl-PL"/>
        </a:p>
      </dgm:t>
    </dgm:pt>
    <dgm:pt modelId="{CBF2B750-0E94-441D-B48F-20F921CCA0E6}" type="pres">
      <dgm:prSet presAssocID="{B8958D20-7896-4FCD-90BD-F6B940B3064B}" presName="compNode" presStyleCnt="0"/>
      <dgm:spPr/>
    </dgm:pt>
    <dgm:pt modelId="{567BC363-7F84-488C-A571-603874A4B523}" type="pres">
      <dgm:prSet presAssocID="{B8958D20-7896-4FCD-90BD-F6B940B3064B}" presName="pictRect" presStyleLbl="nod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AFAFCD6F-D175-4974-934A-6FD24696B941}" type="pres">
      <dgm:prSet presAssocID="{B8958D20-7896-4FCD-90BD-F6B940B3064B}" presName="textRec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455C196-ED26-4F99-818F-6234307EF66C}" type="pres">
      <dgm:prSet presAssocID="{06BB2633-E4E3-4166-920E-7EF926AD86B0}" presName="sibTrans" presStyleLbl="sibTrans2D1" presStyleIdx="0" presStyleCnt="0"/>
      <dgm:spPr/>
      <dgm:t>
        <a:bodyPr/>
        <a:lstStyle/>
        <a:p>
          <a:endParaRPr lang="pl-PL"/>
        </a:p>
      </dgm:t>
    </dgm:pt>
    <dgm:pt modelId="{9B4CD4C6-1E62-42DF-9245-665BF6E14974}" type="pres">
      <dgm:prSet presAssocID="{9166C3E8-8A7B-4320-A994-3D070BCC96A8}" presName="compNode" presStyleCnt="0"/>
      <dgm:spPr/>
    </dgm:pt>
    <dgm:pt modelId="{22A64303-027D-4263-9672-E2D155D5BF84}" type="pres">
      <dgm:prSet presAssocID="{9166C3E8-8A7B-4320-A994-3D070BCC96A8}" presName="pictRect" presStyleLbl="nod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D7B23432-E599-4386-BCA2-0252B7255361}" type="pres">
      <dgm:prSet presAssocID="{9166C3E8-8A7B-4320-A994-3D070BCC96A8}" presName="textRec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8B97E440-85B9-4AFD-ACBB-151568A4CA84}" srcId="{6A8463EF-FE09-438D-A6DA-60A84EB7BABC}" destId="{3F25720F-1F49-4E68-AA39-6F8AACEBE62C}" srcOrd="1" destOrd="0" parTransId="{CFE39432-6573-4970-BD91-4A0087B7DB12}" sibTransId="{84A0DC91-8E9D-4904-8E57-E4962152447D}"/>
    <dgm:cxn modelId="{55C95838-F50E-4B4B-B35B-1D709A676408}" type="presOf" srcId="{06BB2633-E4E3-4166-920E-7EF926AD86B0}" destId="{8455C196-ED26-4F99-818F-6234307EF66C}" srcOrd="0" destOrd="0" presId="urn:microsoft.com/office/officeart/2005/8/layout/pList1"/>
    <dgm:cxn modelId="{8539FF95-C514-4F99-911F-5E640D5C7365}" srcId="{6A8463EF-FE09-438D-A6DA-60A84EB7BABC}" destId="{9166C3E8-8A7B-4320-A994-3D070BCC96A8}" srcOrd="3" destOrd="0" parTransId="{F23910B4-9DE2-4FBC-98AC-A8C9DE55F115}" sibTransId="{9A42C24B-73BE-4468-BA2D-0FA5BCE45C4D}"/>
    <dgm:cxn modelId="{6F32876E-F091-4682-97C0-41026C2E86B7}" type="presOf" srcId="{84A0DC91-8E9D-4904-8E57-E4962152447D}" destId="{F59AF130-1619-40F7-8D6A-8A9C12D8DDB2}" srcOrd="0" destOrd="0" presId="urn:microsoft.com/office/officeart/2005/8/layout/pList1"/>
    <dgm:cxn modelId="{0F935005-D7CE-4DED-AF8D-0CD2092D0F85}" type="presOf" srcId="{B8958D20-7896-4FCD-90BD-F6B940B3064B}" destId="{AFAFCD6F-D175-4974-934A-6FD24696B941}" srcOrd="0" destOrd="0" presId="urn:microsoft.com/office/officeart/2005/8/layout/pList1"/>
    <dgm:cxn modelId="{F05132F7-8B81-41DA-9029-437C9C65913F}" type="presOf" srcId="{4402045C-B3F1-4CE2-AE19-78076120C525}" destId="{05C33F5C-90FD-498A-B63E-D6DCB62B68CE}" srcOrd="0" destOrd="0" presId="urn:microsoft.com/office/officeart/2005/8/layout/pList1"/>
    <dgm:cxn modelId="{334705F2-0884-4727-8A25-7E2F038F3DE8}" type="presOf" srcId="{36DDC811-C180-491E-A2E4-D1B1BA24D19A}" destId="{D74C4638-9399-4658-9B43-910C9750D8D1}" srcOrd="0" destOrd="0" presId="urn:microsoft.com/office/officeart/2005/8/layout/pList1"/>
    <dgm:cxn modelId="{5279D311-1565-419C-B4EE-E664A73448B1}" type="presOf" srcId="{6A8463EF-FE09-438D-A6DA-60A84EB7BABC}" destId="{D804DBF5-E8CF-4B59-B479-15893E7B4DF0}" srcOrd="0" destOrd="0" presId="urn:microsoft.com/office/officeart/2005/8/layout/pList1"/>
    <dgm:cxn modelId="{2AF2E00F-8D49-4637-A692-82C7472E62DF}" type="presOf" srcId="{9166C3E8-8A7B-4320-A994-3D070BCC96A8}" destId="{D7B23432-E599-4386-BCA2-0252B7255361}" srcOrd="0" destOrd="0" presId="urn:microsoft.com/office/officeart/2005/8/layout/pList1"/>
    <dgm:cxn modelId="{5D425452-662F-4A3F-893F-5C3289CF150A}" type="presOf" srcId="{3F25720F-1F49-4E68-AA39-6F8AACEBE62C}" destId="{12C9DC19-98E3-4BA2-B7CE-E76F88C64BBC}" srcOrd="0" destOrd="0" presId="urn:microsoft.com/office/officeart/2005/8/layout/pList1"/>
    <dgm:cxn modelId="{82FC63B8-D146-4765-8E07-D7C191C0CBCB}" srcId="{6A8463EF-FE09-438D-A6DA-60A84EB7BABC}" destId="{B8958D20-7896-4FCD-90BD-F6B940B3064B}" srcOrd="2" destOrd="0" parTransId="{101FAF6D-374B-4A85-A856-A2E02953AB01}" sibTransId="{06BB2633-E4E3-4166-920E-7EF926AD86B0}"/>
    <dgm:cxn modelId="{26E2241C-21BC-4460-8EB7-9E43F1F4AE5B}" srcId="{6A8463EF-FE09-438D-A6DA-60A84EB7BABC}" destId="{36DDC811-C180-491E-A2E4-D1B1BA24D19A}" srcOrd="0" destOrd="0" parTransId="{BA308E07-081B-4EDA-A394-E3DEB78E2EA3}" sibTransId="{4402045C-B3F1-4CE2-AE19-78076120C525}"/>
    <dgm:cxn modelId="{92808C1D-EE98-4394-9716-77A7A44A77E6}" type="presParOf" srcId="{D804DBF5-E8CF-4B59-B479-15893E7B4DF0}" destId="{B2A4099F-9ABB-4807-B4B6-9939A4EB6745}" srcOrd="0" destOrd="0" presId="urn:microsoft.com/office/officeart/2005/8/layout/pList1"/>
    <dgm:cxn modelId="{6E3376CA-4816-4525-B9CC-5791C3B96898}" type="presParOf" srcId="{B2A4099F-9ABB-4807-B4B6-9939A4EB6745}" destId="{69DF66D4-65C2-40A9-A513-886877C8E9D3}" srcOrd="0" destOrd="0" presId="urn:microsoft.com/office/officeart/2005/8/layout/pList1"/>
    <dgm:cxn modelId="{9869092E-28C1-421A-A9D6-9CF78936B523}" type="presParOf" srcId="{B2A4099F-9ABB-4807-B4B6-9939A4EB6745}" destId="{D74C4638-9399-4658-9B43-910C9750D8D1}" srcOrd="1" destOrd="0" presId="urn:microsoft.com/office/officeart/2005/8/layout/pList1"/>
    <dgm:cxn modelId="{82BC7EB3-B1C3-4797-9AB9-52F00D4212D5}" type="presParOf" srcId="{D804DBF5-E8CF-4B59-B479-15893E7B4DF0}" destId="{05C33F5C-90FD-498A-B63E-D6DCB62B68CE}" srcOrd="1" destOrd="0" presId="urn:microsoft.com/office/officeart/2005/8/layout/pList1"/>
    <dgm:cxn modelId="{996765CE-FC19-441C-AA4D-0329E460F171}" type="presParOf" srcId="{D804DBF5-E8CF-4B59-B479-15893E7B4DF0}" destId="{4056FFE1-1C10-45D3-BC3A-F1F5A8EE0633}" srcOrd="2" destOrd="0" presId="urn:microsoft.com/office/officeart/2005/8/layout/pList1"/>
    <dgm:cxn modelId="{7822FE60-39F2-4211-8197-7CDDCED780EB}" type="presParOf" srcId="{4056FFE1-1C10-45D3-BC3A-F1F5A8EE0633}" destId="{B4855EE4-BB4E-4712-8F56-AB104BDBE615}" srcOrd="0" destOrd="0" presId="urn:microsoft.com/office/officeart/2005/8/layout/pList1"/>
    <dgm:cxn modelId="{12701503-9E03-46DE-8E37-DCB3FABFDC39}" type="presParOf" srcId="{4056FFE1-1C10-45D3-BC3A-F1F5A8EE0633}" destId="{12C9DC19-98E3-4BA2-B7CE-E76F88C64BBC}" srcOrd="1" destOrd="0" presId="urn:microsoft.com/office/officeart/2005/8/layout/pList1"/>
    <dgm:cxn modelId="{E0C45CFC-9937-4671-8FDB-2E93B152F6A6}" type="presParOf" srcId="{D804DBF5-E8CF-4B59-B479-15893E7B4DF0}" destId="{F59AF130-1619-40F7-8D6A-8A9C12D8DDB2}" srcOrd="3" destOrd="0" presId="urn:microsoft.com/office/officeart/2005/8/layout/pList1"/>
    <dgm:cxn modelId="{94B15BAC-18ED-45A7-9937-E0202E3F2617}" type="presParOf" srcId="{D804DBF5-E8CF-4B59-B479-15893E7B4DF0}" destId="{CBF2B750-0E94-441D-B48F-20F921CCA0E6}" srcOrd="4" destOrd="0" presId="urn:microsoft.com/office/officeart/2005/8/layout/pList1"/>
    <dgm:cxn modelId="{482EB636-C011-4F54-8DAD-BA50BDE50ACC}" type="presParOf" srcId="{CBF2B750-0E94-441D-B48F-20F921CCA0E6}" destId="{567BC363-7F84-488C-A571-603874A4B523}" srcOrd="0" destOrd="0" presId="urn:microsoft.com/office/officeart/2005/8/layout/pList1"/>
    <dgm:cxn modelId="{53A0A51B-ECF0-411D-9AB5-3D37E14FDC95}" type="presParOf" srcId="{CBF2B750-0E94-441D-B48F-20F921CCA0E6}" destId="{AFAFCD6F-D175-4974-934A-6FD24696B941}" srcOrd="1" destOrd="0" presId="urn:microsoft.com/office/officeart/2005/8/layout/pList1"/>
    <dgm:cxn modelId="{F85680C4-DA35-4242-99FB-576A987B569B}" type="presParOf" srcId="{D804DBF5-E8CF-4B59-B479-15893E7B4DF0}" destId="{8455C196-ED26-4F99-818F-6234307EF66C}" srcOrd="5" destOrd="0" presId="urn:microsoft.com/office/officeart/2005/8/layout/pList1"/>
    <dgm:cxn modelId="{45228B40-B47A-4F9B-A7A9-ACA0FEEC26E0}" type="presParOf" srcId="{D804DBF5-E8CF-4B59-B479-15893E7B4DF0}" destId="{9B4CD4C6-1E62-42DF-9245-665BF6E14974}" srcOrd="6" destOrd="0" presId="urn:microsoft.com/office/officeart/2005/8/layout/pList1"/>
    <dgm:cxn modelId="{35A6B395-1687-4666-8241-1A433FDCEDD1}" type="presParOf" srcId="{9B4CD4C6-1E62-42DF-9245-665BF6E14974}" destId="{22A64303-027D-4263-9672-E2D155D5BF84}" srcOrd="0" destOrd="0" presId="urn:microsoft.com/office/officeart/2005/8/layout/pList1"/>
    <dgm:cxn modelId="{23E164F2-6362-46E8-ABBB-52C0763AA108}" type="presParOf" srcId="{9B4CD4C6-1E62-42DF-9245-665BF6E14974}" destId="{D7B23432-E599-4386-BCA2-0252B7255361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969E03DF-6AE7-4FAA-BB98-57BCA2DF7A08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26BC1883-D521-4EBD-AF94-3C3DDD4118C3}">
      <dgm:prSet phldrT="[Tekst]"/>
      <dgm:spPr/>
      <dgm:t>
        <a:bodyPr/>
        <a:lstStyle/>
        <a:p>
          <a:r>
            <a:rPr lang="pl-PL" dirty="0" smtClean="0"/>
            <a:t>Zaangażowani i sympatyczni mentorzy</a:t>
          </a:r>
          <a:endParaRPr lang="pl-PL" dirty="0"/>
        </a:p>
      </dgm:t>
    </dgm:pt>
    <dgm:pt modelId="{6DFC6E32-42B8-4602-97BD-226E4BE17ADF}" type="parTrans" cxnId="{45A8F279-2A0D-4284-894F-8AAE6B9409A9}">
      <dgm:prSet/>
      <dgm:spPr/>
      <dgm:t>
        <a:bodyPr/>
        <a:lstStyle/>
        <a:p>
          <a:endParaRPr lang="pl-PL"/>
        </a:p>
      </dgm:t>
    </dgm:pt>
    <dgm:pt modelId="{285664E3-E8CD-4CCA-89DB-006C9965E527}" type="sibTrans" cxnId="{45A8F279-2A0D-4284-894F-8AAE6B9409A9}">
      <dgm:prSet/>
      <dgm:spPr/>
      <dgm:t>
        <a:bodyPr/>
        <a:lstStyle/>
        <a:p>
          <a:r>
            <a:rPr lang="pl-PL" dirty="0" smtClean="0"/>
            <a:t>Dobrze zrealizowany program pobytu</a:t>
          </a:r>
          <a:endParaRPr lang="pl-PL" dirty="0"/>
        </a:p>
      </dgm:t>
    </dgm:pt>
    <dgm:pt modelId="{F93F824E-4995-47A0-A652-CF348E955FC1}">
      <dgm:prSet phldrT="[Tekst]"/>
      <dgm:spPr/>
      <dgm:t>
        <a:bodyPr/>
        <a:lstStyle/>
        <a:p>
          <a:r>
            <a:rPr lang="pl-PL" dirty="0" smtClean="0"/>
            <a:t>DOBRA ORGANIZACJA I WYKORZYSTANIE CZASU</a:t>
          </a:r>
          <a:endParaRPr lang="pl-PL" dirty="0"/>
        </a:p>
      </dgm:t>
    </dgm:pt>
    <dgm:pt modelId="{08F20917-EC74-4B45-B542-C05264593952}" type="parTrans" cxnId="{A5C0B2AB-F212-4B32-B981-C7088F6A7F45}">
      <dgm:prSet/>
      <dgm:spPr/>
      <dgm:t>
        <a:bodyPr/>
        <a:lstStyle/>
        <a:p>
          <a:endParaRPr lang="pl-PL"/>
        </a:p>
      </dgm:t>
    </dgm:pt>
    <dgm:pt modelId="{F6618E75-3344-42D5-9236-D32241591537}" type="sibTrans" cxnId="{A5C0B2AB-F212-4B32-B981-C7088F6A7F45}">
      <dgm:prSet/>
      <dgm:spPr/>
      <dgm:t>
        <a:bodyPr/>
        <a:lstStyle/>
        <a:p>
          <a:endParaRPr lang="pl-PL"/>
        </a:p>
      </dgm:t>
    </dgm:pt>
    <dgm:pt modelId="{5793CFCC-252E-403B-9FC4-8FEA9FA9905A}">
      <dgm:prSet phldrT="[Tekst]"/>
      <dgm:spPr/>
      <dgm:t>
        <a:bodyPr/>
        <a:lstStyle/>
        <a:p>
          <a:r>
            <a:rPr lang="pl-PL" dirty="0" smtClean="0"/>
            <a:t>Brak bariery językowej</a:t>
          </a:r>
          <a:endParaRPr lang="pl-PL" dirty="0"/>
        </a:p>
      </dgm:t>
    </dgm:pt>
    <dgm:pt modelId="{B9E2688A-BC86-45D0-8DB8-EF0412B8FDA8}" type="parTrans" cxnId="{B1D3DD8D-C8A8-443E-BB20-24C270EA6077}">
      <dgm:prSet/>
      <dgm:spPr/>
      <dgm:t>
        <a:bodyPr/>
        <a:lstStyle/>
        <a:p>
          <a:endParaRPr lang="pl-PL"/>
        </a:p>
      </dgm:t>
    </dgm:pt>
    <dgm:pt modelId="{8A5F68D1-3C71-4FD0-A5F1-C9D73FA71D5D}" type="sibTrans" cxnId="{B1D3DD8D-C8A8-443E-BB20-24C270EA6077}">
      <dgm:prSet/>
      <dgm:spPr/>
      <dgm:t>
        <a:bodyPr/>
        <a:lstStyle/>
        <a:p>
          <a:r>
            <a:rPr lang="pl-PL" dirty="0" smtClean="0"/>
            <a:t>Dużo informacji i materiałów </a:t>
          </a:r>
          <a:r>
            <a:rPr lang="pl-PL" dirty="0" err="1" smtClean="0"/>
            <a:t>nt</a:t>
          </a:r>
          <a:r>
            <a:rPr lang="pl-PL" dirty="0" smtClean="0"/>
            <a:t> firmy i zadań zawodowych pracowników</a:t>
          </a:r>
          <a:endParaRPr lang="pl-PL" dirty="0"/>
        </a:p>
      </dgm:t>
    </dgm:pt>
    <dgm:pt modelId="{09592688-A80B-4196-9CBE-DF3E7551A30C}">
      <dgm:prSet phldrT="[Tekst]"/>
      <dgm:spPr/>
      <dgm:t>
        <a:bodyPr/>
        <a:lstStyle/>
        <a:p>
          <a:r>
            <a:rPr lang="pl-PL" dirty="0" smtClean="0"/>
            <a:t>DOBRA KOMUNIKACJA</a:t>
          </a:r>
          <a:endParaRPr lang="pl-PL" dirty="0"/>
        </a:p>
      </dgm:t>
    </dgm:pt>
    <dgm:pt modelId="{FD007DDA-7A44-43A2-8E09-A8EC59A31E4C}" type="parTrans" cxnId="{9D5BD693-900F-421B-8348-91DAA1159779}">
      <dgm:prSet/>
      <dgm:spPr/>
      <dgm:t>
        <a:bodyPr/>
        <a:lstStyle/>
        <a:p>
          <a:endParaRPr lang="pl-PL"/>
        </a:p>
      </dgm:t>
    </dgm:pt>
    <dgm:pt modelId="{914E720F-7328-48AE-B9B9-74A59E4F79CF}" type="sibTrans" cxnId="{9D5BD693-900F-421B-8348-91DAA1159779}">
      <dgm:prSet/>
      <dgm:spPr/>
      <dgm:t>
        <a:bodyPr/>
        <a:lstStyle/>
        <a:p>
          <a:endParaRPr lang="pl-PL"/>
        </a:p>
      </dgm:t>
    </dgm:pt>
    <dgm:pt modelId="{349958E6-2566-45F5-84FD-4FFF6185CAB6}">
      <dgm:prSet phldrT="[Tekst]"/>
      <dgm:spPr/>
      <dgm:t>
        <a:bodyPr/>
        <a:lstStyle/>
        <a:p>
          <a:r>
            <a:rPr lang="pl-PL" dirty="0" smtClean="0"/>
            <a:t>Zaangażowanie nauczycieli, pytania, dokumentacja fotograficzna </a:t>
          </a:r>
          <a:endParaRPr lang="pl-PL" dirty="0"/>
        </a:p>
      </dgm:t>
    </dgm:pt>
    <dgm:pt modelId="{09514B88-9AF1-4B00-9EC9-973A817B9055}" type="parTrans" cxnId="{BFEDBF4B-E33B-47A4-9B9F-C30C7B101D5D}">
      <dgm:prSet/>
      <dgm:spPr/>
      <dgm:t>
        <a:bodyPr/>
        <a:lstStyle/>
        <a:p>
          <a:endParaRPr lang="pl-PL"/>
        </a:p>
      </dgm:t>
    </dgm:pt>
    <dgm:pt modelId="{489A1015-9937-420F-9EDA-2B2FFBE089CC}" type="sibTrans" cxnId="{BFEDBF4B-E33B-47A4-9B9F-C30C7B101D5D}">
      <dgm:prSet/>
      <dgm:spPr/>
      <dgm:t>
        <a:bodyPr/>
        <a:lstStyle/>
        <a:p>
          <a:r>
            <a:rPr lang="pl-PL" dirty="0" smtClean="0"/>
            <a:t>Różnorodność </a:t>
          </a:r>
          <a:endParaRPr lang="pl-PL" dirty="0"/>
        </a:p>
      </dgm:t>
    </dgm:pt>
    <dgm:pt modelId="{0DBE2B1D-C0ED-4F41-9C41-A1CF9FB5B976}">
      <dgm:prSet phldrT="[Tekst]"/>
      <dgm:spPr/>
      <dgm:t>
        <a:bodyPr/>
        <a:lstStyle/>
        <a:p>
          <a:r>
            <a:rPr lang="pl-PL" dirty="0" smtClean="0"/>
            <a:t>DUŻE ZAINTERESOWANIE</a:t>
          </a:r>
          <a:endParaRPr lang="pl-PL" dirty="0"/>
        </a:p>
      </dgm:t>
    </dgm:pt>
    <dgm:pt modelId="{DAEBBE1A-A793-43D2-85F2-A37533744719}" type="parTrans" cxnId="{F72BCD8D-D2FE-496E-BA8F-1D573510522D}">
      <dgm:prSet/>
      <dgm:spPr/>
      <dgm:t>
        <a:bodyPr/>
        <a:lstStyle/>
        <a:p>
          <a:endParaRPr lang="pl-PL"/>
        </a:p>
      </dgm:t>
    </dgm:pt>
    <dgm:pt modelId="{8C298151-2DBB-431E-A3B2-EA0D97EF2746}" type="sibTrans" cxnId="{F72BCD8D-D2FE-496E-BA8F-1D573510522D}">
      <dgm:prSet/>
      <dgm:spPr/>
      <dgm:t>
        <a:bodyPr/>
        <a:lstStyle/>
        <a:p>
          <a:endParaRPr lang="pl-PL"/>
        </a:p>
      </dgm:t>
    </dgm:pt>
    <dgm:pt modelId="{6080E9A9-8D88-498F-A3D1-BB20C8D2B15A}" type="pres">
      <dgm:prSet presAssocID="{969E03DF-6AE7-4FAA-BB98-57BCA2DF7A08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pl-PL"/>
        </a:p>
      </dgm:t>
    </dgm:pt>
    <dgm:pt modelId="{116CC74A-3A8F-4869-89D9-391D3FDB431C}" type="pres">
      <dgm:prSet presAssocID="{26BC1883-D521-4EBD-AF94-3C3DDD4118C3}" presName="composite" presStyleCnt="0"/>
      <dgm:spPr/>
    </dgm:pt>
    <dgm:pt modelId="{B191F8F1-2E68-468B-9698-15CBBB893C71}" type="pres">
      <dgm:prSet presAssocID="{26BC1883-D521-4EBD-AF94-3C3DDD4118C3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50ABD8C-B2A6-46E3-872A-367E9BBFB160}" type="pres">
      <dgm:prSet presAssocID="{26BC1883-D521-4EBD-AF94-3C3DDD4118C3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F8B4751-7A47-448F-8682-CE6DC4F33DF9}" type="pres">
      <dgm:prSet presAssocID="{26BC1883-D521-4EBD-AF94-3C3DDD4118C3}" presName="BalanceSpacing" presStyleCnt="0"/>
      <dgm:spPr/>
    </dgm:pt>
    <dgm:pt modelId="{E243FAC8-CCF3-4CD3-B873-60BB906896A2}" type="pres">
      <dgm:prSet presAssocID="{26BC1883-D521-4EBD-AF94-3C3DDD4118C3}" presName="BalanceSpacing1" presStyleCnt="0"/>
      <dgm:spPr/>
    </dgm:pt>
    <dgm:pt modelId="{4F260994-23A5-4720-B4EA-89FA03327F86}" type="pres">
      <dgm:prSet presAssocID="{285664E3-E8CD-4CCA-89DB-006C9965E527}" presName="Accent1Text" presStyleLbl="node1" presStyleIdx="1" presStyleCnt="6"/>
      <dgm:spPr/>
      <dgm:t>
        <a:bodyPr/>
        <a:lstStyle/>
        <a:p>
          <a:endParaRPr lang="pl-PL"/>
        </a:p>
      </dgm:t>
    </dgm:pt>
    <dgm:pt modelId="{969951DD-1A74-4577-9EB0-0B75E660855B}" type="pres">
      <dgm:prSet presAssocID="{285664E3-E8CD-4CCA-89DB-006C9965E527}" presName="spaceBetweenRectangles" presStyleCnt="0"/>
      <dgm:spPr/>
    </dgm:pt>
    <dgm:pt modelId="{B0ADA787-E501-4524-B10E-FE81739DF25E}" type="pres">
      <dgm:prSet presAssocID="{5793CFCC-252E-403B-9FC4-8FEA9FA9905A}" presName="composite" presStyleCnt="0"/>
      <dgm:spPr/>
    </dgm:pt>
    <dgm:pt modelId="{515F45F3-9B97-4737-8B23-0B88B1DFB813}" type="pres">
      <dgm:prSet presAssocID="{5793CFCC-252E-403B-9FC4-8FEA9FA9905A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58D07666-B436-4BAE-8947-0F186373A745}" type="pres">
      <dgm:prSet presAssocID="{5793CFCC-252E-403B-9FC4-8FEA9FA9905A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696F0053-3343-46B5-92CE-1FB7CC13C624}" type="pres">
      <dgm:prSet presAssocID="{5793CFCC-252E-403B-9FC4-8FEA9FA9905A}" presName="BalanceSpacing" presStyleCnt="0"/>
      <dgm:spPr/>
    </dgm:pt>
    <dgm:pt modelId="{017EE927-5FBA-40FD-B5EF-B20A89A20B62}" type="pres">
      <dgm:prSet presAssocID="{5793CFCC-252E-403B-9FC4-8FEA9FA9905A}" presName="BalanceSpacing1" presStyleCnt="0"/>
      <dgm:spPr/>
    </dgm:pt>
    <dgm:pt modelId="{3CF6A650-09D1-4EB5-B5AF-EE31A01E77FB}" type="pres">
      <dgm:prSet presAssocID="{8A5F68D1-3C71-4FD0-A5F1-C9D73FA71D5D}" presName="Accent1Text" presStyleLbl="node1" presStyleIdx="3" presStyleCnt="6"/>
      <dgm:spPr/>
      <dgm:t>
        <a:bodyPr/>
        <a:lstStyle/>
        <a:p>
          <a:endParaRPr lang="pl-PL"/>
        </a:p>
      </dgm:t>
    </dgm:pt>
    <dgm:pt modelId="{2A33A36D-64B2-4079-B6E1-865BDFB72A69}" type="pres">
      <dgm:prSet presAssocID="{8A5F68D1-3C71-4FD0-A5F1-C9D73FA71D5D}" presName="spaceBetweenRectangles" presStyleCnt="0"/>
      <dgm:spPr/>
    </dgm:pt>
    <dgm:pt modelId="{8C02BA6D-8F1F-4D8C-9435-8B519F1D7EB3}" type="pres">
      <dgm:prSet presAssocID="{349958E6-2566-45F5-84FD-4FFF6185CAB6}" presName="composite" presStyleCnt="0"/>
      <dgm:spPr/>
    </dgm:pt>
    <dgm:pt modelId="{DCAD58A1-6ED7-43CB-B163-48363597E670}" type="pres">
      <dgm:prSet presAssocID="{349958E6-2566-45F5-84FD-4FFF6185CAB6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0881B7E-0AB9-4077-9354-84E15FB5E6B1}" type="pres">
      <dgm:prSet presAssocID="{349958E6-2566-45F5-84FD-4FFF6185CAB6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6763E866-C053-4BA5-97CE-9427058656D8}" type="pres">
      <dgm:prSet presAssocID="{349958E6-2566-45F5-84FD-4FFF6185CAB6}" presName="BalanceSpacing" presStyleCnt="0"/>
      <dgm:spPr/>
    </dgm:pt>
    <dgm:pt modelId="{33AEDA5D-BCDB-41B3-B43D-A21C61390560}" type="pres">
      <dgm:prSet presAssocID="{349958E6-2566-45F5-84FD-4FFF6185CAB6}" presName="BalanceSpacing1" presStyleCnt="0"/>
      <dgm:spPr/>
    </dgm:pt>
    <dgm:pt modelId="{40A3F7F3-14A6-4A68-9CBD-605701D74077}" type="pres">
      <dgm:prSet presAssocID="{489A1015-9937-420F-9EDA-2B2FFBE089CC}" presName="Accent1Text" presStyleLbl="node1" presStyleIdx="5" presStyleCnt="6"/>
      <dgm:spPr/>
      <dgm:t>
        <a:bodyPr/>
        <a:lstStyle/>
        <a:p>
          <a:endParaRPr lang="pl-PL"/>
        </a:p>
      </dgm:t>
    </dgm:pt>
  </dgm:ptLst>
  <dgm:cxnLst>
    <dgm:cxn modelId="{A618C579-9095-4638-942A-AA7711B7E42A}" type="presOf" srcId="{489A1015-9937-420F-9EDA-2B2FFBE089CC}" destId="{40A3F7F3-14A6-4A68-9CBD-605701D74077}" srcOrd="0" destOrd="0" presId="urn:microsoft.com/office/officeart/2008/layout/AlternatingHexagons"/>
    <dgm:cxn modelId="{7FC5A9B3-0B58-431B-8E0F-83499FE07C36}" type="presOf" srcId="{0DBE2B1D-C0ED-4F41-9C41-A1CF9FB5B976}" destId="{70881B7E-0AB9-4077-9354-84E15FB5E6B1}" srcOrd="0" destOrd="0" presId="urn:microsoft.com/office/officeart/2008/layout/AlternatingHexagons"/>
    <dgm:cxn modelId="{338F099F-785C-4288-B452-964AF1934C80}" type="presOf" srcId="{349958E6-2566-45F5-84FD-4FFF6185CAB6}" destId="{DCAD58A1-6ED7-43CB-B163-48363597E670}" srcOrd="0" destOrd="0" presId="urn:microsoft.com/office/officeart/2008/layout/AlternatingHexagons"/>
    <dgm:cxn modelId="{4382049E-7E6A-4D1E-81A5-02C73B4108A9}" type="presOf" srcId="{285664E3-E8CD-4CCA-89DB-006C9965E527}" destId="{4F260994-23A5-4720-B4EA-89FA03327F86}" srcOrd="0" destOrd="0" presId="urn:microsoft.com/office/officeart/2008/layout/AlternatingHexagons"/>
    <dgm:cxn modelId="{16CA7321-D394-46B5-B476-6308FF5933EC}" type="presOf" srcId="{09592688-A80B-4196-9CBE-DF3E7551A30C}" destId="{58D07666-B436-4BAE-8947-0F186373A745}" srcOrd="0" destOrd="0" presId="urn:microsoft.com/office/officeart/2008/layout/AlternatingHexagons"/>
    <dgm:cxn modelId="{45A8F279-2A0D-4284-894F-8AAE6B9409A9}" srcId="{969E03DF-6AE7-4FAA-BB98-57BCA2DF7A08}" destId="{26BC1883-D521-4EBD-AF94-3C3DDD4118C3}" srcOrd="0" destOrd="0" parTransId="{6DFC6E32-42B8-4602-97BD-226E4BE17ADF}" sibTransId="{285664E3-E8CD-4CCA-89DB-006C9965E527}"/>
    <dgm:cxn modelId="{BFEDBF4B-E33B-47A4-9B9F-C30C7B101D5D}" srcId="{969E03DF-6AE7-4FAA-BB98-57BCA2DF7A08}" destId="{349958E6-2566-45F5-84FD-4FFF6185CAB6}" srcOrd="2" destOrd="0" parTransId="{09514B88-9AF1-4B00-9EC9-973A817B9055}" sibTransId="{489A1015-9937-420F-9EDA-2B2FFBE089CC}"/>
    <dgm:cxn modelId="{9A9FBE5A-0BD4-4A6B-A971-19640EE6B315}" type="presOf" srcId="{26BC1883-D521-4EBD-AF94-3C3DDD4118C3}" destId="{B191F8F1-2E68-468B-9698-15CBBB893C71}" srcOrd="0" destOrd="0" presId="urn:microsoft.com/office/officeart/2008/layout/AlternatingHexagons"/>
    <dgm:cxn modelId="{24BA7309-32D6-4040-A193-DC0121AB8458}" type="presOf" srcId="{F93F824E-4995-47A0-A652-CF348E955FC1}" destId="{950ABD8C-B2A6-46E3-872A-367E9BBFB160}" srcOrd="0" destOrd="0" presId="urn:microsoft.com/office/officeart/2008/layout/AlternatingHexagons"/>
    <dgm:cxn modelId="{B1D3DD8D-C8A8-443E-BB20-24C270EA6077}" srcId="{969E03DF-6AE7-4FAA-BB98-57BCA2DF7A08}" destId="{5793CFCC-252E-403B-9FC4-8FEA9FA9905A}" srcOrd="1" destOrd="0" parTransId="{B9E2688A-BC86-45D0-8DB8-EF0412B8FDA8}" sibTransId="{8A5F68D1-3C71-4FD0-A5F1-C9D73FA71D5D}"/>
    <dgm:cxn modelId="{9D5BD693-900F-421B-8348-91DAA1159779}" srcId="{5793CFCC-252E-403B-9FC4-8FEA9FA9905A}" destId="{09592688-A80B-4196-9CBE-DF3E7551A30C}" srcOrd="0" destOrd="0" parTransId="{FD007DDA-7A44-43A2-8E09-A8EC59A31E4C}" sibTransId="{914E720F-7328-48AE-B9B9-74A59E4F79CF}"/>
    <dgm:cxn modelId="{F72BCD8D-D2FE-496E-BA8F-1D573510522D}" srcId="{349958E6-2566-45F5-84FD-4FFF6185CAB6}" destId="{0DBE2B1D-C0ED-4F41-9C41-A1CF9FB5B976}" srcOrd="0" destOrd="0" parTransId="{DAEBBE1A-A793-43D2-85F2-A37533744719}" sibTransId="{8C298151-2DBB-431E-A3B2-EA0D97EF2746}"/>
    <dgm:cxn modelId="{A5C0B2AB-F212-4B32-B981-C7088F6A7F45}" srcId="{26BC1883-D521-4EBD-AF94-3C3DDD4118C3}" destId="{F93F824E-4995-47A0-A652-CF348E955FC1}" srcOrd="0" destOrd="0" parTransId="{08F20917-EC74-4B45-B542-C05264593952}" sibTransId="{F6618E75-3344-42D5-9236-D32241591537}"/>
    <dgm:cxn modelId="{53CCEA0B-08FE-44D5-972D-D37CD3931D75}" type="presOf" srcId="{8A5F68D1-3C71-4FD0-A5F1-C9D73FA71D5D}" destId="{3CF6A650-09D1-4EB5-B5AF-EE31A01E77FB}" srcOrd="0" destOrd="0" presId="urn:microsoft.com/office/officeart/2008/layout/AlternatingHexagons"/>
    <dgm:cxn modelId="{86F76269-4B12-4556-8586-B4D31F477806}" type="presOf" srcId="{969E03DF-6AE7-4FAA-BB98-57BCA2DF7A08}" destId="{6080E9A9-8D88-498F-A3D1-BB20C8D2B15A}" srcOrd="0" destOrd="0" presId="urn:microsoft.com/office/officeart/2008/layout/AlternatingHexagons"/>
    <dgm:cxn modelId="{FFD10F9D-102B-4334-8191-8424303CFE6F}" type="presOf" srcId="{5793CFCC-252E-403B-9FC4-8FEA9FA9905A}" destId="{515F45F3-9B97-4737-8B23-0B88B1DFB813}" srcOrd="0" destOrd="0" presId="urn:microsoft.com/office/officeart/2008/layout/AlternatingHexagons"/>
    <dgm:cxn modelId="{7BBA057A-E57A-409B-B716-CFE1DC2BF43A}" type="presParOf" srcId="{6080E9A9-8D88-498F-A3D1-BB20C8D2B15A}" destId="{116CC74A-3A8F-4869-89D9-391D3FDB431C}" srcOrd="0" destOrd="0" presId="urn:microsoft.com/office/officeart/2008/layout/AlternatingHexagons"/>
    <dgm:cxn modelId="{99BDAB5E-1EB1-41FA-912C-26B49722BBB9}" type="presParOf" srcId="{116CC74A-3A8F-4869-89D9-391D3FDB431C}" destId="{B191F8F1-2E68-468B-9698-15CBBB893C71}" srcOrd="0" destOrd="0" presId="urn:microsoft.com/office/officeart/2008/layout/AlternatingHexagons"/>
    <dgm:cxn modelId="{06E5616D-4BEC-4D5D-B282-6E3129B5040D}" type="presParOf" srcId="{116CC74A-3A8F-4869-89D9-391D3FDB431C}" destId="{950ABD8C-B2A6-46E3-872A-367E9BBFB160}" srcOrd="1" destOrd="0" presId="urn:microsoft.com/office/officeart/2008/layout/AlternatingHexagons"/>
    <dgm:cxn modelId="{904DE667-82FB-4847-AD8A-85D884D1CACC}" type="presParOf" srcId="{116CC74A-3A8F-4869-89D9-391D3FDB431C}" destId="{FF8B4751-7A47-448F-8682-CE6DC4F33DF9}" srcOrd="2" destOrd="0" presId="urn:microsoft.com/office/officeart/2008/layout/AlternatingHexagons"/>
    <dgm:cxn modelId="{6BF12A37-448C-4F29-AB5C-8C4F6ACAC456}" type="presParOf" srcId="{116CC74A-3A8F-4869-89D9-391D3FDB431C}" destId="{E243FAC8-CCF3-4CD3-B873-60BB906896A2}" srcOrd="3" destOrd="0" presId="urn:microsoft.com/office/officeart/2008/layout/AlternatingHexagons"/>
    <dgm:cxn modelId="{BF2F2121-3CB8-47F0-8982-7DD30869CC44}" type="presParOf" srcId="{116CC74A-3A8F-4869-89D9-391D3FDB431C}" destId="{4F260994-23A5-4720-B4EA-89FA03327F86}" srcOrd="4" destOrd="0" presId="urn:microsoft.com/office/officeart/2008/layout/AlternatingHexagons"/>
    <dgm:cxn modelId="{EF73C720-1364-480A-A4A4-A93C2F6CE6B9}" type="presParOf" srcId="{6080E9A9-8D88-498F-A3D1-BB20C8D2B15A}" destId="{969951DD-1A74-4577-9EB0-0B75E660855B}" srcOrd="1" destOrd="0" presId="urn:microsoft.com/office/officeart/2008/layout/AlternatingHexagons"/>
    <dgm:cxn modelId="{76C74ECD-5F19-48BC-B012-706B4206956C}" type="presParOf" srcId="{6080E9A9-8D88-498F-A3D1-BB20C8D2B15A}" destId="{B0ADA787-E501-4524-B10E-FE81739DF25E}" srcOrd="2" destOrd="0" presId="urn:microsoft.com/office/officeart/2008/layout/AlternatingHexagons"/>
    <dgm:cxn modelId="{8A634637-B908-4E7E-B245-BB6670FFF0D1}" type="presParOf" srcId="{B0ADA787-E501-4524-B10E-FE81739DF25E}" destId="{515F45F3-9B97-4737-8B23-0B88B1DFB813}" srcOrd="0" destOrd="0" presId="urn:microsoft.com/office/officeart/2008/layout/AlternatingHexagons"/>
    <dgm:cxn modelId="{D084FD28-32E4-48C1-8CE7-2A6C1A01F2DA}" type="presParOf" srcId="{B0ADA787-E501-4524-B10E-FE81739DF25E}" destId="{58D07666-B436-4BAE-8947-0F186373A745}" srcOrd="1" destOrd="0" presId="urn:microsoft.com/office/officeart/2008/layout/AlternatingHexagons"/>
    <dgm:cxn modelId="{9EB55A4E-72B0-40FD-889C-0FBCAB9440C5}" type="presParOf" srcId="{B0ADA787-E501-4524-B10E-FE81739DF25E}" destId="{696F0053-3343-46B5-92CE-1FB7CC13C624}" srcOrd="2" destOrd="0" presId="urn:microsoft.com/office/officeart/2008/layout/AlternatingHexagons"/>
    <dgm:cxn modelId="{32266991-382E-4BBD-8139-2787DD420930}" type="presParOf" srcId="{B0ADA787-E501-4524-B10E-FE81739DF25E}" destId="{017EE927-5FBA-40FD-B5EF-B20A89A20B62}" srcOrd="3" destOrd="0" presId="urn:microsoft.com/office/officeart/2008/layout/AlternatingHexagons"/>
    <dgm:cxn modelId="{429A32EE-98E9-43A3-B46E-F11065312430}" type="presParOf" srcId="{B0ADA787-E501-4524-B10E-FE81739DF25E}" destId="{3CF6A650-09D1-4EB5-B5AF-EE31A01E77FB}" srcOrd="4" destOrd="0" presId="urn:microsoft.com/office/officeart/2008/layout/AlternatingHexagons"/>
    <dgm:cxn modelId="{A67E1659-6713-4E16-A1E2-D6011E87D5CE}" type="presParOf" srcId="{6080E9A9-8D88-498F-A3D1-BB20C8D2B15A}" destId="{2A33A36D-64B2-4079-B6E1-865BDFB72A69}" srcOrd="3" destOrd="0" presId="urn:microsoft.com/office/officeart/2008/layout/AlternatingHexagons"/>
    <dgm:cxn modelId="{A849F304-6480-4B72-ABE3-47FDF983F3A1}" type="presParOf" srcId="{6080E9A9-8D88-498F-A3D1-BB20C8D2B15A}" destId="{8C02BA6D-8F1F-4D8C-9435-8B519F1D7EB3}" srcOrd="4" destOrd="0" presId="urn:microsoft.com/office/officeart/2008/layout/AlternatingHexagons"/>
    <dgm:cxn modelId="{E640131D-BA09-4E50-BB45-2BD31B64671B}" type="presParOf" srcId="{8C02BA6D-8F1F-4D8C-9435-8B519F1D7EB3}" destId="{DCAD58A1-6ED7-43CB-B163-48363597E670}" srcOrd="0" destOrd="0" presId="urn:microsoft.com/office/officeart/2008/layout/AlternatingHexagons"/>
    <dgm:cxn modelId="{BE6D2612-D09C-49DB-9B26-F834CEF3048E}" type="presParOf" srcId="{8C02BA6D-8F1F-4D8C-9435-8B519F1D7EB3}" destId="{70881B7E-0AB9-4077-9354-84E15FB5E6B1}" srcOrd="1" destOrd="0" presId="urn:microsoft.com/office/officeart/2008/layout/AlternatingHexagons"/>
    <dgm:cxn modelId="{CC8D45F4-8A94-4B97-AC1F-764A794A0840}" type="presParOf" srcId="{8C02BA6D-8F1F-4D8C-9435-8B519F1D7EB3}" destId="{6763E866-C053-4BA5-97CE-9427058656D8}" srcOrd="2" destOrd="0" presId="urn:microsoft.com/office/officeart/2008/layout/AlternatingHexagons"/>
    <dgm:cxn modelId="{92231F44-BDD6-4FA9-9081-B8AC000B9DD8}" type="presParOf" srcId="{8C02BA6D-8F1F-4D8C-9435-8B519F1D7EB3}" destId="{33AEDA5D-BCDB-41B3-B43D-A21C61390560}" srcOrd="3" destOrd="0" presId="urn:microsoft.com/office/officeart/2008/layout/AlternatingHexagons"/>
    <dgm:cxn modelId="{400071ED-5175-4F5E-A833-8ACCFC2DDD9D}" type="presParOf" srcId="{8C02BA6D-8F1F-4D8C-9435-8B519F1D7EB3}" destId="{40A3F7F3-14A6-4A68-9CBD-605701D74077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C35A06AB-0E9E-4AA9-9553-4EEB6B53CCFF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520DB317-9D3B-44D5-AA7A-97050F471B1B}">
      <dgm:prSet phldrT="[Tekst]"/>
      <dgm:spPr/>
      <dgm:t>
        <a:bodyPr/>
        <a:lstStyle/>
        <a:p>
          <a:r>
            <a:rPr lang="pl-PL" i="1" dirty="0" smtClean="0"/>
            <a:t>„Technologie OZE  w języku angielskim”</a:t>
          </a:r>
          <a:endParaRPr lang="pl-PL" dirty="0"/>
        </a:p>
      </dgm:t>
    </dgm:pt>
    <dgm:pt modelId="{0353FA57-E8AB-4C43-A412-2A5C7BBE8CDB}" type="parTrans" cxnId="{7053FAA8-6F37-4E00-9F9E-3E53FB624F26}">
      <dgm:prSet/>
      <dgm:spPr/>
      <dgm:t>
        <a:bodyPr/>
        <a:lstStyle/>
        <a:p>
          <a:endParaRPr lang="pl-PL"/>
        </a:p>
      </dgm:t>
    </dgm:pt>
    <dgm:pt modelId="{7BEA85E5-B82D-4D92-8A8C-64151AF53F09}" type="sibTrans" cxnId="{7053FAA8-6F37-4E00-9F9E-3E53FB624F26}">
      <dgm:prSet/>
      <dgm:spPr/>
      <dgm:t>
        <a:bodyPr/>
        <a:lstStyle/>
        <a:p>
          <a:endParaRPr lang="pl-PL"/>
        </a:p>
      </dgm:t>
    </dgm:pt>
    <dgm:pt modelId="{A5CC03EC-5E8F-48F2-B491-E0261A164E45}">
      <dgm:prSet phldrT="[Tekst]"/>
      <dgm:spPr/>
      <dgm:t>
        <a:bodyPr/>
        <a:lstStyle/>
        <a:p>
          <a:r>
            <a:rPr lang="pl-PL" i="1" dirty="0" smtClean="0"/>
            <a:t>rozwijanie umiejętności skutecznego komunikowania się w języku angielskim zawodowym przez poznawanie technologii  odnawialnych źródeł energii  (OZE)  stosowanych w firmach hiszpańskich i polskich.</a:t>
          </a:r>
          <a:endParaRPr lang="pl-PL" dirty="0"/>
        </a:p>
      </dgm:t>
    </dgm:pt>
    <dgm:pt modelId="{7B42AF19-3B79-4AF9-AAAF-B512971004F0}" type="parTrans" cxnId="{72A46D7C-1BE2-4BB2-ADB6-7163824994B5}">
      <dgm:prSet/>
      <dgm:spPr/>
      <dgm:t>
        <a:bodyPr/>
        <a:lstStyle/>
        <a:p>
          <a:endParaRPr lang="pl-PL"/>
        </a:p>
      </dgm:t>
    </dgm:pt>
    <dgm:pt modelId="{654211D6-9A21-4B81-909F-8C18CD71C56D}" type="sibTrans" cxnId="{72A46D7C-1BE2-4BB2-ADB6-7163824994B5}">
      <dgm:prSet/>
      <dgm:spPr/>
      <dgm:t>
        <a:bodyPr/>
        <a:lstStyle/>
        <a:p>
          <a:endParaRPr lang="pl-PL"/>
        </a:p>
      </dgm:t>
    </dgm:pt>
    <dgm:pt modelId="{BABA2C7E-2022-4FC2-85CF-60AC75A62A5A}">
      <dgm:prSet phldrT="[Tekst]"/>
      <dgm:spPr/>
      <dgm:t>
        <a:bodyPr/>
        <a:lstStyle/>
        <a:p>
          <a:r>
            <a:rPr lang="pl-PL" dirty="0" smtClean="0"/>
            <a:t> Założenia i cel innowacji, grupa docelowa.</a:t>
          </a:r>
        </a:p>
        <a:p>
          <a:endParaRPr lang="pl-PL" dirty="0" smtClean="0"/>
        </a:p>
        <a:p>
          <a:endParaRPr lang="pl-PL" dirty="0"/>
        </a:p>
      </dgm:t>
    </dgm:pt>
    <dgm:pt modelId="{13AD9654-15D7-46BF-87C0-03815C5EE186}" type="parTrans" cxnId="{42BA3F3B-0DFE-4161-A0FC-EC1BE44B960C}">
      <dgm:prSet/>
      <dgm:spPr/>
      <dgm:t>
        <a:bodyPr/>
        <a:lstStyle/>
        <a:p>
          <a:endParaRPr lang="pl-PL"/>
        </a:p>
      </dgm:t>
    </dgm:pt>
    <dgm:pt modelId="{24DAD2A2-950A-4044-B9AB-7D7326D6728C}" type="sibTrans" cxnId="{42BA3F3B-0DFE-4161-A0FC-EC1BE44B960C}">
      <dgm:prSet/>
      <dgm:spPr/>
      <dgm:t>
        <a:bodyPr/>
        <a:lstStyle/>
        <a:p>
          <a:endParaRPr lang="pl-PL"/>
        </a:p>
      </dgm:t>
    </dgm:pt>
    <dgm:pt modelId="{822340FF-68FE-4BA2-83BE-0176CB0F8158}">
      <dgm:prSet phldrT="[Tekst]"/>
      <dgm:spPr/>
      <dgm:t>
        <a:bodyPr/>
        <a:lstStyle/>
        <a:p>
          <a:r>
            <a:rPr lang="pl-PL" dirty="0" smtClean="0"/>
            <a:t> P</a:t>
          </a:r>
          <a:r>
            <a:rPr lang="pl-PL" i="1" dirty="0" smtClean="0"/>
            <a:t>ogłębienie zainteresowań  u uczniów odnawialnymi źródłami energii,  poszerzeniem ich wiedzy, umiejętności zawodowych  oraz kompetencji komunikacyjnych w  języku angielskim  zawodowym. Uczniowie  technikum systemów i urządzeń energetyki odnawialnej</a:t>
          </a:r>
          <a:endParaRPr lang="pl-PL" dirty="0"/>
        </a:p>
      </dgm:t>
    </dgm:pt>
    <dgm:pt modelId="{F404DB0A-9B04-4636-B55F-10D3F3910432}" type="parTrans" cxnId="{5A7EA799-D825-455D-862F-911464E7052A}">
      <dgm:prSet/>
      <dgm:spPr/>
      <dgm:t>
        <a:bodyPr/>
        <a:lstStyle/>
        <a:p>
          <a:endParaRPr lang="pl-PL"/>
        </a:p>
      </dgm:t>
    </dgm:pt>
    <dgm:pt modelId="{91B9D84C-6A90-44C5-89D5-84A3A0F8E76D}" type="sibTrans" cxnId="{5A7EA799-D825-455D-862F-911464E7052A}">
      <dgm:prSet/>
      <dgm:spPr/>
      <dgm:t>
        <a:bodyPr/>
        <a:lstStyle/>
        <a:p>
          <a:endParaRPr lang="pl-PL"/>
        </a:p>
      </dgm:t>
    </dgm:pt>
    <dgm:pt modelId="{C1D429A5-CF43-4A37-A08C-29ACD907FD2D}">
      <dgm:prSet/>
      <dgm:spPr/>
      <dgm:t>
        <a:bodyPr/>
        <a:lstStyle/>
        <a:p>
          <a:endParaRPr lang="pl-PL" dirty="0"/>
        </a:p>
      </dgm:t>
    </dgm:pt>
    <dgm:pt modelId="{8D7F06E4-8C66-478B-9D6B-8A20A789EB9B}" type="parTrans" cxnId="{8E365136-8C25-4F6F-A3A8-F04D908C21B7}">
      <dgm:prSet/>
      <dgm:spPr/>
      <dgm:t>
        <a:bodyPr/>
        <a:lstStyle/>
        <a:p>
          <a:endParaRPr lang="pl-PL"/>
        </a:p>
      </dgm:t>
    </dgm:pt>
    <dgm:pt modelId="{1AC3D9DD-8A65-43D9-B574-8073571A7844}" type="sibTrans" cxnId="{8E365136-8C25-4F6F-A3A8-F04D908C21B7}">
      <dgm:prSet/>
      <dgm:spPr/>
      <dgm:t>
        <a:bodyPr/>
        <a:lstStyle/>
        <a:p>
          <a:endParaRPr lang="pl-PL"/>
        </a:p>
      </dgm:t>
    </dgm:pt>
    <dgm:pt modelId="{0BFC30FC-A05E-4D56-922B-ECE76334EF63}">
      <dgm:prSet phldrT="[Tekst]"/>
      <dgm:spPr/>
      <dgm:t>
        <a:bodyPr/>
        <a:lstStyle/>
        <a:p>
          <a:endParaRPr lang="pl-PL" dirty="0"/>
        </a:p>
      </dgm:t>
    </dgm:pt>
    <dgm:pt modelId="{4768F01A-AB4C-4399-BFD2-1FE04B765A95}" type="parTrans" cxnId="{860D9183-A76D-4965-96FF-446B4A3CCEF0}">
      <dgm:prSet/>
      <dgm:spPr/>
    </dgm:pt>
    <dgm:pt modelId="{183FC23C-8556-4181-8A89-276FFCE996E2}" type="sibTrans" cxnId="{860D9183-A76D-4965-96FF-446B4A3CCEF0}">
      <dgm:prSet/>
      <dgm:spPr/>
    </dgm:pt>
    <dgm:pt modelId="{DF54F384-0CC3-4BB7-AA1E-0CA4869AC25D}">
      <dgm:prSet/>
      <dgm:spPr/>
      <dgm:t>
        <a:bodyPr/>
        <a:lstStyle/>
        <a:p>
          <a:endParaRPr lang="pl-PL" dirty="0"/>
        </a:p>
      </dgm:t>
    </dgm:pt>
    <dgm:pt modelId="{9C1A14D6-0490-457D-91C9-CF4DCE2ECC2D}" type="parTrans" cxnId="{48850F1F-E666-4354-82AE-6A917EFF9C2F}">
      <dgm:prSet/>
      <dgm:spPr/>
      <dgm:t>
        <a:bodyPr/>
        <a:lstStyle/>
        <a:p>
          <a:endParaRPr lang="pl-PL"/>
        </a:p>
      </dgm:t>
    </dgm:pt>
    <dgm:pt modelId="{64A634F0-A164-4FD3-A442-FE482257B2D1}" type="sibTrans" cxnId="{48850F1F-E666-4354-82AE-6A917EFF9C2F}">
      <dgm:prSet/>
      <dgm:spPr/>
      <dgm:t>
        <a:bodyPr/>
        <a:lstStyle/>
        <a:p>
          <a:endParaRPr lang="pl-PL"/>
        </a:p>
      </dgm:t>
    </dgm:pt>
    <dgm:pt modelId="{3FDD81DB-2C2D-4E20-8354-128C9E764E06}">
      <dgm:prSet/>
      <dgm:spPr/>
      <dgm:t>
        <a:bodyPr/>
        <a:lstStyle/>
        <a:p>
          <a:endParaRPr lang="pl-PL" dirty="0"/>
        </a:p>
      </dgm:t>
    </dgm:pt>
    <dgm:pt modelId="{9CDC963E-C880-4992-8F37-5A667E85E819}" type="parTrans" cxnId="{43B9A9DB-59FB-4687-8552-5713BDCC30E2}">
      <dgm:prSet/>
      <dgm:spPr/>
      <dgm:t>
        <a:bodyPr/>
        <a:lstStyle/>
        <a:p>
          <a:endParaRPr lang="pl-PL"/>
        </a:p>
      </dgm:t>
    </dgm:pt>
    <dgm:pt modelId="{F606EA21-22BA-4718-B16B-E1207EC4B430}" type="sibTrans" cxnId="{43B9A9DB-59FB-4687-8552-5713BDCC30E2}">
      <dgm:prSet/>
      <dgm:spPr/>
      <dgm:t>
        <a:bodyPr/>
        <a:lstStyle/>
        <a:p>
          <a:endParaRPr lang="pl-PL"/>
        </a:p>
      </dgm:t>
    </dgm:pt>
    <dgm:pt modelId="{1B626763-9002-4AC1-BF33-3543A7093036}">
      <dgm:prSet phldrT="[Tekst]"/>
      <dgm:spPr/>
      <dgm:t>
        <a:bodyPr/>
        <a:lstStyle/>
        <a:p>
          <a:r>
            <a:rPr lang="pl-PL" i="1" dirty="0" smtClean="0"/>
            <a:t>Cel - pogłębianie  wiedzy technologicznej  uczniów, wzbogacanie słownictwa i terminologii zawodowej z zakresu OZE w języku angielskim  oraz doskonalenie poszczególnych sprawności językowych; </a:t>
          </a:r>
          <a:endParaRPr lang="pl-PL" dirty="0"/>
        </a:p>
      </dgm:t>
    </dgm:pt>
    <dgm:pt modelId="{4B7402E5-5FB3-4DC0-BEC7-F3D6D724636D}" type="sibTrans" cxnId="{3DADE107-EECF-4CBC-9602-B83E4004D0CD}">
      <dgm:prSet/>
      <dgm:spPr/>
      <dgm:t>
        <a:bodyPr/>
        <a:lstStyle/>
        <a:p>
          <a:endParaRPr lang="pl-PL"/>
        </a:p>
      </dgm:t>
    </dgm:pt>
    <dgm:pt modelId="{121BAA31-85B1-4A85-8CCC-8AE7543B2406}" type="parTrans" cxnId="{3DADE107-EECF-4CBC-9602-B83E4004D0CD}">
      <dgm:prSet/>
      <dgm:spPr/>
      <dgm:t>
        <a:bodyPr/>
        <a:lstStyle/>
        <a:p>
          <a:endParaRPr lang="pl-PL"/>
        </a:p>
      </dgm:t>
    </dgm:pt>
    <dgm:pt modelId="{6B177617-E5E7-40F0-BD16-D905D19D6948}">
      <dgm:prSet phldrT="[Tekst]"/>
      <dgm:spPr/>
      <dgm:t>
        <a:bodyPr/>
        <a:lstStyle/>
        <a:p>
          <a:r>
            <a:rPr lang="pl-PL" dirty="0" smtClean="0"/>
            <a:t>Nawiązanie współpracy Szkoły  z  firmami branży OZE z woj. mazowieckiego. </a:t>
          </a:r>
          <a:endParaRPr lang="pl-PL" dirty="0"/>
        </a:p>
      </dgm:t>
    </dgm:pt>
    <dgm:pt modelId="{107A739B-1714-4D9B-B9F4-46C5AA26432A}" type="sibTrans" cxnId="{730EB997-A9DF-45FD-ADEF-9490B5EE80CA}">
      <dgm:prSet/>
      <dgm:spPr/>
    </dgm:pt>
    <dgm:pt modelId="{C3AF708C-C3F2-49A8-B2D3-8A410324858E}" type="parTrans" cxnId="{730EB997-A9DF-45FD-ADEF-9490B5EE80CA}">
      <dgm:prSet/>
      <dgm:spPr/>
    </dgm:pt>
    <dgm:pt modelId="{2A769EAE-EE9A-46EC-B6E9-8E8289BD4EC6}" type="pres">
      <dgm:prSet presAssocID="{C35A06AB-0E9E-4AA9-9553-4EEB6B53CCFF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pl-PL"/>
        </a:p>
      </dgm:t>
    </dgm:pt>
    <dgm:pt modelId="{941535C5-D366-4BB0-A90D-C0C3F563349E}" type="pres">
      <dgm:prSet presAssocID="{520DB317-9D3B-44D5-AA7A-97050F471B1B}" presName="linNode" presStyleCnt="0"/>
      <dgm:spPr/>
    </dgm:pt>
    <dgm:pt modelId="{E4F33A30-A843-4836-A7F1-3CC0251E50A3}" type="pres">
      <dgm:prSet presAssocID="{520DB317-9D3B-44D5-AA7A-97050F471B1B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0B12A5F-6954-475A-8431-E3640A54576D}" type="pres">
      <dgm:prSet presAssocID="{520DB317-9D3B-44D5-AA7A-97050F471B1B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2A327FE-7ACE-4F56-8670-5049B9E0BCD3}" type="pres">
      <dgm:prSet presAssocID="{7BEA85E5-B82D-4D92-8A8C-64151AF53F09}" presName="spacing" presStyleCnt="0"/>
      <dgm:spPr/>
    </dgm:pt>
    <dgm:pt modelId="{DBCA8C91-1077-4FE7-BE6E-ACFFE19FBF97}" type="pres">
      <dgm:prSet presAssocID="{BABA2C7E-2022-4FC2-85CF-60AC75A62A5A}" presName="linNode" presStyleCnt="0"/>
      <dgm:spPr/>
    </dgm:pt>
    <dgm:pt modelId="{85D9FB75-FF7D-4B51-8E3F-2AA4C565A2E9}" type="pres">
      <dgm:prSet presAssocID="{BABA2C7E-2022-4FC2-85CF-60AC75A62A5A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5257B39-F583-436E-942C-096FF628CC9D}" type="pres">
      <dgm:prSet presAssocID="{BABA2C7E-2022-4FC2-85CF-60AC75A62A5A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48850F1F-E666-4354-82AE-6A917EFF9C2F}" srcId="{BABA2C7E-2022-4FC2-85CF-60AC75A62A5A}" destId="{DF54F384-0CC3-4BB7-AA1E-0CA4869AC25D}" srcOrd="3" destOrd="0" parTransId="{9C1A14D6-0490-457D-91C9-CF4DCE2ECC2D}" sibTransId="{64A634F0-A164-4FD3-A442-FE482257B2D1}"/>
    <dgm:cxn modelId="{8E365136-8C25-4F6F-A3A8-F04D908C21B7}" srcId="{520DB317-9D3B-44D5-AA7A-97050F471B1B}" destId="{C1D429A5-CF43-4A37-A08C-29ACD907FD2D}" srcOrd="2" destOrd="0" parTransId="{8D7F06E4-8C66-478B-9D6B-8A20A789EB9B}" sibTransId="{1AC3D9DD-8A65-43D9-B574-8073571A7844}"/>
    <dgm:cxn modelId="{7053FAA8-6F37-4E00-9F9E-3E53FB624F26}" srcId="{C35A06AB-0E9E-4AA9-9553-4EEB6B53CCFF}" destId="{520DB317-9D3B-44D5-AA7A-97050F471B1B}" srcOrd="0" destOrd="0" parTransId="{0353FA57-E8AB-4C43-A412-2A5C7BBE8CDB}" sibTransId="{7BEA85E5-B82D-4D92-8A8C-64151AF53F09}"/>
    <dgm:cxn modelId="{9F4523AF-165F-4F60-A8B4-DD15175F143F}" type="presOf" srcId="{822340FF-68FE-4BA2-83BE-0176CB0F8158}" destId="{25257B39-F583-436E-942C-096FF628CC9D}" srcOrd="0" destOrd="0" presId="urn:microsoft.com/office/officeart/2005/8/layout/vList6"/>
    <dgm:cxn modelId="{AE3D9FBE-1E34-4743-A2E7-6862EFEABB3F}" type="presOf" srcId="{6B177617-E5E7-40F0-BD16-D905D19D6948}" destId="{25257B39-F583-436E-942C-096FF628CC9D}" srcOrd="0" destOrd="1" presId="urn:microsoft.com/office/officeart/2005/8/layout/vList6"/>
    <dgm:cxn modelId="{AEA9B311-9EBF-442C-947D-9080DCFECA2C}" type="presOf" srcId="{BABA2C7E-2022-4FC2-85CF-60AC75A62A5A}" destId="{85D9FB75-FF7D-4B51-8E3F-2AA4C565A2E9}" srcOrd="0" destOrd="0" presId="urn:microsoft.com/office/officeart/2005/8/layout/vList6"/>
    <dgm:cxn modelId="{75DA62EB-6AAF-4019-82A3-366A8EDCCFF1}" type="presOf" srcId="{C1D429A5-CF43-4A37-A08C-29ACD907FD2D}" destId="{90B12A5F-6954-475A-8431-E3640A54576D}" srcOrd="0" destOrd="2" presId="urn:microsoft.com/office/officeart/2005/8/layout/vList6"/>
    <dgm:cxn modelId="{3DADE107-EECF-4CBC-9602-B83E4004D0CD}" srcId="{BABA2C7E-2022-4FC2-85CF-60AC75A62A5A}" destId="{1B626763-9002-4AC1-BF33-3543A7093036}" srcOrd="2" destOrd="0" parTransId="{121BAA31-85B1-4A85-8CCC-8AE7543B2406}" sibTransId="{4B7402E5-5FB3-4DC0-BEC7-F3D6D724636D}"/>
    <dgm:cxn modelId="{42BA3F3B-0DFE-4161-A0FC-EC1BE44B960C}" srcId="{C35A06AB-0E9E-4AA9-9553-4EEB6B53CCFF}" destId="{BABA2C7E-2022-4FC2-85CF-60AC75A62A5A}" srcOrd="1" destOrd="0" parTransId="{13AD9654-15D7-46BF-87C0-03815C5EE186}" sibTransId="{24DAD2A2-950A-4044-B9AB-7D7326D6728C}"/>
    <dgm:cxn modelId="{384FCE5F-322F-444A-9EF3-E9BFB967D8D0}" type="presOf" srcId="{C35A06AB-0E9E-4AA9-9553-4EEB6B53CCFF}" destId="{2A769EAE-EE9A-46EC-B6E9-8E8289BD4EC6}" srcOrd="0" destOrd="0" presId="urn:microsoft.com/office/officeart/2005/8/layout/vList6"/>
    <dgm:cxn modelId="{860D9183-A76D-4965-96FF-446B4A3CCEF0}" srcId="{520DB317-9D3B-44D5-AA7A-97050F471B1B}" destId="{0BFC30FC-A05E-4D56-922B-ECE76334EF63}" srcOrd="1" destOrd="0" parTransId="{4768F01A-AB4C-4399-BFD2-1FE04B765A95}" sibTransId="{183FC23C-8556-4181-8A89-276FFCE996E2}"/>
    <dgm:cxn modelId="{D771F162-E1DE-4AF7-9EDC-EAA2BD3D109A}" type="presOf" srcId="{520DB317-9D3B-44D5-AA7A-97050F471B1B}" destId="{E4F33A30-A843-4836-A7F1-3CC0251E50A3}" srcOrd="0" destOrd="0" presId="urn:microsoft.com/office/officeart/2005/8/layout/vList6"/>
    <dgm:cxn modelId="{B4C4101E-8682-4CF2-8FFB-1820D6DD6DEF}" type="presOf" srcId="{DF54F384-0CC3-4BB7-AA1E-0CA4869AC25D}" destId="{25257B39-F583-436E-942C-096FF628CC9D}" srcOrd="0" destOrd="3" presId="urn:microsoft.com/office/officeart/2005/8/layout/vList6"/>
    <dgm:cxn modelId="{59C51426-99B0-4CD4-99F3-C0677BAC751D}" type="presOf" srcId="{1B626763-9002-4AC1-BF33-3543A7093036}" destId="{25257B39-F583-436E-942C-096FF628CC9D}" srcOrd="0" destOrd="2" presId="urn:microsoft.com/office/officeart/2005/8/layout/vList6"/>
    <dgm:cxn modelId="{D1F6B0A8-0CBD-4E43-9616-EDB9BADD82FA}" type="presOf" srcId="{3FDD81DB-2C2D-4E20-8354-128C9E764E06}" destId="{25257B39-F583-436E-942C-096FF628CC9D}" srcOrd="0" destOrd="4" presId="urn:microsoft.com/office/officeart/2005/8/layout/vList6"/>
    <dgm:cxn modelId="{4BC39E27-9975-4AAA-BCA8-5C853B5D9E02}" type="presOf" srcId="{A5CC03EC-5E8F-48F2-B491-E0261A164E45}" destId="{90B12A5F-6954-475A-8431-E3640A54576D}" srcOrd="0" destOrd="0" presId="urn:microsoft.com/office/officeart/2005/8/layout/vList6"/>
    <dgm:cxn modelId="{5A7EA799-D825-455D-862F-911464E7052A}" srcId="{BABA2C7E-2022-4FC2-85CF-60AC75A62A5A}" destId="{822340FF-68FE-4BA2-83BE-0176CB0F8158}" srcOrd="0" destOrd="0" parTransId="{F404DB0A-9B04-4636-B55F-10D3F3910432}" sibTransId="{91B9D84C-6A90-44C5-89D5-84A3A0F8E76D}"/>
    <dgm:cxn modelId="{730EB997-A9DF-45FD-ADEF-9490B5EE80CA}" srcId="{BABA2C7E-2022-4FC2-85CF-60AC75A62A5A}" destId="{6B177617-E5E7-40F0-BD16-D905D19D6948}" srcOrd="1" destOrd="0" parTransId="{C3AF708C-C3F2-49A8-B2D3-8A410324858E}" sibTransId="{107A739B-1714-4D9B-B9F4-46C5AA26432A}"/>
    <dgm:cxn modelId="{72A46D7C-1BE2-4BB2-ADB6-7163824994B5}" srcId="{520DB317-9D3B-44D5-AA7A-97050F471B1B}" destId="{A5CC03EC-5E8F-48F2-B491-E0261A164E45}" srcOrd="0" destOrd="0" parTransId="{7B42AF19-3B79-4AF9-AAAF-B512971004F0}" sibTransId="{654211D6-9A21-4B81-909F-8C18CD71C56D}"/>
    <dgm:cxn modelId="{EA1A9989-F925-4972-8139-9A6B5C8384D0}" type="presOf" srcId="{0BFC30FC-A05E-4D56-922B-ECE76334EF63}" destId="{90B12A5F-6954-475A-8431-E3640A54576D}" srcOrd="0" destOrd="1" presId="urn:microsoft.com/office/officeart/2005/8/layout/vList6"/>
    <dgm:cxn modelId="{43B9A9DB-59FB-4687-8552-5713BDCC30E2}" srcId="{BABA2C7E-2022-4FC2-85CF-60AC75A62A5A}" destId="{3FDD81DB-2C2D-4E20-8354-128C9E764E06}" srcOrd="4" destOrd="0" parTransId="{9CDC963E-C880-4992-8F37-5A667E85E819}" sibTransId="{F606EA21-22BA-4718-B16B-E1207EC4B430}"/>
    <dgm:cxn modelId="{F35B0CF7-DBEE-4C22-B8FC-A1C68CB9307D}" type="presParOf" srcId="{2A769EAE-EE9A-46EC-B6E9-8E8289BD4EC6}" destId="{941535C5-D366-4BB0-A90D-C0C3F563349E}" srcOrd="0" destOrd="0" presId="urn:microsoft.com/office/officeart/2005/8/layout/vList6"/>
    <dgm:cxn modelId="{6FDB0DD1-6F1C-432F-8516-F0ED772F0159}" type="presParOf" srcId="{941535C5-D366-4BB0-A90D-C0C3F563349E}" destId="{E4F33A30-A843-4836-A7F1-3CC0251E50A3}" srcOrd="0" destOrd="0" presId="urn:microsoft.com/office/officeart/2005/8/layout/vList6"/>
    <dgm:cxn modelId="{60E7F095-545C-4C42-AD61-395BD0918308}" type="presParOf" srcId="{941535C5-D366-4BB0-A90D-C0C3F563349E}" destId="{90B12A5F-6954-475A-8431-E3640A54576D}" srcOrd="1" destOrd="0" presId="urn:microsoft.com/office/officeart/2005/8/layout/vList6"/>
    <dgm:cxn modelId="{112BB794-73CD-46FB-AA05-35FBF03495D7}" type="presParOf" srcId="{2A769EAE-EE9A-46EC-B6E9-8E8289BD4EC6}" destId="{72A327FE-7ACE-4F56-8670-5049B9E0BCD3}" srcOrd="1" destOrd="0" presId="urn:microsoft.com/office/officeart/2005/8/layout/vList6"/>
    <dgm:cxn modelId="{E6B30446-B590-4E2C-B8DF-AB0120DB7813}" type="presParOf" srcId="{2A769EAE-EE9A-46EC-B6E9-8E8289BD4EC6}" destId="{DBCA8C91-1077-4FE7-BE6E-ACFFE19FBF97}" srcOrd="2" destOrd="0" presId="urn:microsoft.com/office/officeart/2005/8/layout/vList6"/>
    <dgm:cxn modelId="{02D8CABA-17BE-4BE5-8DB8-46139110769F}" type="presParOf" srcId="{DBCA8C91-1077-4FE7-BE6E-ACFFE19FBF97}" destId="{85D9FB75-FF7D-4B51-8E3F-2AA4C565A2E9}" srcOrd="0" destOrd="0" presId="urn:microsoft.com/office/officeart/2005/8/layout/vList6"/>
    <dgm:cxn modelId="{A7E63A30-F092-4412-A5A1-357D6EE2B121}" type="presParOf" srcId="{DBCA8C91-1077-4FE7-BE6E-ACFFE19FBF97}" destId="{25257B39-F583-436E-942C-096FF628CC9D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E56EC3BC-E897-4C8F-A8FD-5B937F6D94BC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9F36A3B3-807B-4174-8F2D-7C273D270D52}">
      <dgm:prSet phldrT="[Tekst]"/>
      <dgm:spPr/>
      <dgm:t>
        <a:bodyPr/>
        <a:lstStyle/>
        <a:p>
          <a:r>
            <a:rPr lang="pl-PL" dirty="0" smtClean="0"/>
            <a:t>POWER VET KA1</a:t>
          </a:r>
        </a:p>
        <a:p>
          <a:r>
            <a:rPr lang="pl-PL" smtClean="0"/>
            <a:t>Edukacja </a:t>
          </a:r>
          <a:endParaRPr lang="pl-PL" dirty="0"/>
        </a:p>
      </dgm:t>
    </dgm:pt>
    <dgm:pt modelId="{3B6E1CEB-8AC0-4122-8E5F-9A32303FCD74}" type="parTrans" cxnId="{3895446C-EBE3-45CA-9BB3-4E510FA9C57C}">
      <dgm:prSet/>
      <dgm:spPr/>
      <dgm:t>
        <a:bodyPr/>
        <a:lstStyle/>
        <a:p>
          <a:endParaRPr lang="pl-PL"/>
        </a:p>
      </dgm:t>
    </dgm:pt>
    <dgm:pt modelId="{F0A8D664-B068-48B0-B3C3-2A8103710D10}" type="sibTrans" cxnId="{3895446C-EBE3-45CA-9BB3-4E510FA9C57C}">
      <dgm:prSet/>
      <dgm:spPr/>
      <dgm:t>
        <a:bodyPr/>
        <a:lstStyle/>
        <a:p>
          <a:endParaRPr lang="pl-PL"/>
        </a:p>
      </dgm:t>
    </dgm:pt>
    <dgm:pt modelId="{2178BB6D-9076-4E97-988E-4F31DD4D8654}">
      <dgm:prSet phldrT="[Tekst]"/>
      <dgm:spPr/>
      <dgm:t>
        <a:bodyPr/>
        <a:lstStyle/>
        <a:p>
          <a:r>
            <a:rPr lang="pl-PL" dirty="0" smtClean="0"/>
            <a:t>ERASMUS+</a:t>
          </a:r>
        </a:p>
        <a:p>
          <a:r>
            <a:rPr lang="pl-PL" dirty="0" smtClean="0"/>
            <a:t>KA1 Edukacja Zawodowa</a:t>
          </a:r>
          <a:endParaRPr lang="pl-PL" dirty="0"/>
        </a:p>
      </dgm:t>
    </dgm:pt>
    <dgm:pt modelId="{9E870ED7-7EF7-43A3-AE20-DA1043ABE3F0}" type="parTrans" cxnId="{DD2E2903-E5FB-4BB1-BB87-6B6C877F4A88}">
      <dgm:prSet/>
      <dgm:spPr/>
      <dgm:t>
        <a:bodyPr/>
        <a:lstStyle/>
        <a:p>
          <a:endParaRPr lang="pl-PL"/>
        </a:p>
      </dgm:t>
    </dgm:pt>
    <dgm:pt modelId="{F865C87F-014E-4B08-B01B-EC1AD4FDFE03}" type="sibTrans" cxnId="{DD2E2903-E5FB-4BB1-BB87-6B6C877F4A88}">
      <dgm:prSet/>
      <dgm:spPr/>
      <dgm:t>
        <a:bodyPr/>
        <a:lstStyle/>
        <a:p>
          <a:endParaRPr lang="pl-PL"/>
        </a:p>
      </dgm:t>
    </dgm:pt>
    <dgm:pt modelId="{7C6BB5D7-ED75-4595-9B9C-B421E49C27CE}">
      <dgm:prSet phldrT="[Tekst]"/>
      <dgm:spPr/>
      <dgm:t>
        <a:bodyPr/>
        <a:lstStyle/>
        <a:p>
          <a:r>
            <a:rPr lang="pl-PL" dirty="0" smtClean="0"/>
            <a:t>POWER  Edukacja </a:t>
          </a:r>
        </a:p>
        <a:p>
          <a:r>
            <a:rPr lang="pl-PL" dirty="0" smtClean="0"/>
            <a:t>Dorosłych</a:t>
          </a:r>
          <a:endParaRPr lang="pl-PL" dirty="0"/>
        </a:p>
      </dgm:t>
    </dgm:pt>
    <dgm:pt modelId="{9B80BE88-5683-4464-A660-4D819BBA6943}" type="parTrans" cxnId="{85F7EA41-A556-46E0-9C03-D7F44F113DE5}">
      <dgm:prSet/>
      <dgm:spPr/>
      <dgm:t>
        <a:bodyPr/>
        <a:lstStyle/>
        <a:p>
          <a:endParaRPr lang="pl-PL"/>
        </a:p>
      </dgm:t>
    </dgm:pt>
    <dgm:pt modelId="{77216C93-A58F-4A24-8E44-6423A6957E26}" type="sibTrans" cxnId="{85F7EA41-A556-46E0-9C03-D7F44F113DE5}">
      <dgm:prSet/>
      <dgm:spPr/>
      <dgm:t>
        <a:bodyPr/>
        <a:lstStyle/>
        <a:p>
          <a:endParaRPr lang="pl-PL"/>
        </a:p>
      </dgm:t>
    </dgm:pt>
    <dgm:pt modelId="{9453CB9D-E77E-4CB1-81B6-485EDFFFF160}" type="pres">
      <dgm:prSet presAssocID="{E56EC3BC-E897-4C8F-A8FD-5B937F6D94BC}" presName="arrowDiagram" presStyleCnt="0">
        <dgm:presLayoutVars>
          <dgm:chMax val="5"/>
          <dgm:dir/>
          <dgm:resizeHandles val="exact"/>
        </dgm:presLayoutVars>
      </dgm:prSet>
      <dgm:spPr/>
    </dgm:pt>
    <dgm:pt modelId="{D40F474F-D9F2-487C-99EC-2986D312DC6A}" type="pres">
      <dgm:prSet presAssocID="{E56EC3BC-E897-4C8F-A8FD-5B937F6D94BC}" presName="arrow" presStyleLbl="bgShp" presStyleIdx="0" presStyleCnt="1"/>
      <dgm:spPr/>
    </dgm:pt>
    <dgm:pt modelId="{28F17796-3CE6-450A-94B7-E3355FB305DF}" type="pres">
      <dgm:prSet presAssocID="{E56EC3BC-E897-4C8F-A8FD-5B937F6D94BC}" presName="arrowDiagram3" presStyleCnt="0"/>
      <dgm:spPr/>
    </dgm:pt>
    <dgm:pt modelId="{5F697FCB-3C57-4793-86B8-8666238C873E}" type="pres">
      <dgm:prSet presAssocID="{9F36A3B3-807B-4174-8F2D-7C273D270D52}" presName="bullet3a" presStyleLbl="node1" presStyleIdx="0" presStyleCnt="3"/>
      <dgm:spPr/>
    </dgm:pt>
    <dgm:pt modelId="{64800A43-9128-4A30-B8A4-986A9594A107}" type="pres">
      <dgm:prSet presAssocID="{9F36A3B3-807B-4174-8F2D-7C273D270D52}" presName="textBox3a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A35BF6FE-0A2C-4DC4-AEB6-BFBD6B8F70EE}" type="pres">
      <dgm:prSet presAssocID="{2178BB6D-9076-4E97-988E-4F31DD4D8654}" presName="bullet3b" presStyleLbl="node1" presStyleIdx="1" presStyleCnt="3"/>
      <dgm:spPr/>
    </dgm:pt>
    <dgm:pt modelId="{278AE1A6-4E63-4067-994F-7737F3E570F3}" type="pres">
      <dgm:prSet presAssocID="{2178BB6D-9076-4E97-988E-4F31DD4D8654}" presName="textBox3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A105D20D-BEC7-4520-AEDC-528D6DFE04AC}" type="pres">
      <dgm:prSet presAssocID="{7C6BB5D7-ED75-4595-9B9C-B421E49C27CE}" presName="bullet3c" presStyleLbl="node1" presStyleIdx="2" presStyleCnt="3"/>
      <dgm:spPr/>
    </dgm:pt>
    <dgm:pt modelId="{88B57B28-7C7F-4600-937F-42570FFED0AE}" type="pres">
      <dgm:prSet presAssocID="{7C6BB5D7-ED75-4595-9B9C-B421E49C27CE}" presName="textBox3c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3895446C-EBE3-45CA-9BB3-4E510FA9C57C}" srcId="{E56EC3BC-E897-4C8F-A8FD-5B937F6D94BC}" destId="{9F36A3B3-807B-4174-8F2D-7C273D270D52}" srcOrd="0" destOrd="0" parTransId="{3B6E1CEB-8AC0-4122-8E5F-9A32303FCD74}" sibTransId="{F0A8D664-B068-48B0-B3C3-2A8103710D10}"/>
    <dgm:cxn modelId="{DD2E2903-E5FB-4BB1-BB87-6B6C877F4A88}" srcId="{E56EC3BC-E897-4C8F-A8FD-5B937F6D94BC}" destId="{2178BB6D-9076-4E97-988E-4F31DD4D8654}" srcOrd="1" destOrd="0" parTransId="{9E870ED7-7EF7-43A3-AE20-DA1043ABE3F0}" sibTransId="{F865C87F-014E-4B08-B01B-EC1AD4FDFE03}"/>
    <dgm:cxn modelId="{4A144B93-8C48-4609-BC1C-31C3B64A86A3}" type="presOf" srcId="{9F36A3B3-807B-4174-8F2D-7C273D270D52}" destId="{64800A43-9128-4A30-B8A4-986A9594A107}" srcOrd="0" destOrd="0" presId="urn:microsoft.com/office/officeart/2005/8/layout/arrow2"/>
    <dgm:cxn modelId="{0F44617A-4457-48E5-8E6A-414D7E9BF625}" type="presOf" srcId="{7C6BB5D7-ED75-4595-9B9C-B421E49C27CE}" destId="{88B57B28-7C7F-4600-937F-42570FFED0AE}" srcOrd="0" destOrd="0" presId="urn:microsoft.com/office/officeart/2005/8/layout/arrow2"/>
    <dgm:cxn modelId="{85F7EA41-A556-46E0-9C03-D7F44F113DE5}" srcId="{E56EC3BC-E897-4C8F-A8FD-5B937F6D94BC}" destId="{7C6BB5D7-ED75-4595-9B9C-B421E49C27CE}" srcOrd="2" destOrd="0" parTransId="{9B80BE88-5683-4464-A660-4D819BBA6943}" sibTransId="{77216C93-A58F-4A24-8E44-6423A6957E26}"/>
    <dgm:cxn modelId="{67EB1B11-36C5-4CE2-9C1D-7F60B398FF79}" type="presOf" srcId="{E56EC3BC-E897-4C8F-A8FD-5B937F6D94BC}" destId="{9453CB9D-E77E-4CB1-81B6-485EDFFFF160}" srcOrd="0" destOrd="0" presId="urn:microsoft.com/office/officeart/2005/8/layout/arrow2"/>
    <dgm:cxn modelId="{69F1FE7B-5652-475A-9353-08DD3C241665}" type="presOf" srcId="{2178BB6D-9076-4E97-988E-4F31DD4D8654}" destId="{278AE1A6-4E63-4067-994F-7737F3E570F3}" srcOrd="0" destOrd="0" presId="urn:microsoft.com/office/officeart/2005/8/layout/arrow2"/>
    <dgm:cxn modelId="{A477228F-1FE5-4566-85FD-9DE369F6BC31}" type="presParOf" srcId="{9453CB9D-E77E-4CB1-81B6-485EDFFFF160}" destId="{D40F474F-D9F2-487C-99EC-2986D312DC6A}" srcOrd="0" destOrd="0" presId="urn:microsoft.com/office/officeart/2005/8/layout/arrow2"/>
    <dgm:cxn modelId="{23C0DCFD-5430-4F09-963F-05605369BDDF}" type="presParOf" srcId="{9453CB9D-E77E-4CB1-81B6-485EDFFFF160}" destId="{28F17796-3CE6-450A-94B7-E3355FB305DF}" srcOrd="1" destOrd="0" presId="urn:microsoft.com/office/officeart/2005/8/layout/arrow2"/>
    <dgm:cxn modelId="{51D295F7-31DB-4E60-96BF-A80353C783B1}" type="presParOf" srcId="{28F17796-3CE6-450A-94B7-E3355FB305DF}" destId="{5F697FCB-3C57-4793-86B8-8666238C873E}" srcOrd="0" destOrd="0" presId="urn:microsoft.com/office/officeart/2005/8/layout/arrow2"/>
    <dgm:cxn modelId="{8D2E2FBD-2DE6-4B93-8EDB-F4EE9E0C4180}" type="presParOf" srcId="{28F17796-3CE6-450A-94B7-E3355FB305DF}" destId="{64800A43-9128-4A30-B8A4-986A9594A107}" srcOrd="1" destOrd="0" presId="urn:microsoft.com/office/officeart/2005/8/layout/arrow2"/>
    <dgm:cxn modelId="{21AE811B-3332-4F49-901C-28C09056F8B9}" type="presParOf" srcId="{28F17796-3CE6-450A-94B7-E3355FB305DF}" destId="{A35BF6FE-0A2C-4DC4-AEB6-BFBD6B8F70EE}" srcOrd="2" destOrd="0" presId="urn:microsoft.com/office/officeart/2005/8/layout/arrow2"/>
    <dgm:cxn modelId="{6D3A7877-8D79-465C-9BC6-3AEEADB11270}" type="presParOf" srcId="{28F17796-3CE6-450A-94B7-E3355FB305DF}" destId="{278AE1A6-4E63-4067-994F-7737F3E570F3}" srcOrd="3" destOrd="0" presId="urn:microsoft.com/office/officeart/2005/8/layout/arrow2"/>
    <dgm:cxn modelId="{FA4B707A-DF0C-47EC-A4E7-2BB62B240CB0}" type="presParOf" srcId="{28F17796-3CE6-450A-94B7-E3355FB305DF}" destId="{A105D20D-BEC7-4520-AEDC-528D6DFE04AC}" srcOrd="4" destOrd="0" presId="urn:microsoft.com/office/officeart/2005/8/layout/arrow2"/>
    <dgm:cxn modelId="{AA5EE219-2380-4C6C-9BDD-0CF5A2115C2B}" type="presParOf" srcId="{28F17796-3CE6-450A-94B7-E3355FB305DF}" destId="{88B57B28-7C7F-4600-937F-42570FFED0AE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F51AAB6A-0A40-4400-B5DC-ED1900EB04A7}" type="doc">
      <dgm:prSet loTypeId="urn:microsoft.com/office/officeart/2005/8/layout/arrow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361A7EB4-9780-456D-BCF2-51443DF87C67}">
      <dgm:prSet phldrT="[Tekst]"/>
      <dgm:spPr/>
      <dgm:t>
        <a:bodyPr/>
        <a:lstStyle/>
        <a:p>
          <a:r>
            <a:rPr lang="pl-PL" dirty="0" smtClean="0"/>
            <a:t>Erasmus+KA1</a:t>
          </a:r>
        </a:p>
        <a:p>
          <a:r>
            <a:rPr lang="pl-PL" dirty="0" smtClean="0"/>
            <a:t>2018-2020</a:t>
          </a:r>
        </a:p>
        <a:p>
          <a:r>
            <a:rPr lang="pl-PL" b="1" i="1" u="none" dirty="0" smtClean="0"/>
            <a:t>Nowe kompetencje zawodowe kluczem do sukcesu</a:t>
          </a:r>
          <a:endParaRPr lang="pl-PL" dirty="0" smtClean="0"/>
        </a:p>
        <a:p>
          <a:r>
            <a:rPr lang="pl-PL" dirty="0" smtClean="0"/>
            <a:t>Szkolenia kadry zawodowej  w Braga , Portugalia</a:t>
          </a:r>
        </a:p>
        <a:p>
          <a:r>
            <a:rPr lang="pl-PL" dirty="0" smtClean="0"/>
            <a:t>(8 nauczycieli)</a:t>
          </a:r>
        </a:p>
        <a:p>
          <a:endParaRPr lang="pl-PL" dirty="0"/>
        </a:p>
      </dgm:t>
    </dgm:pt>
    <dgm:pt modelId="{8A9AD9B7-DBE3-449E-820A-69260BB937AF}" type="parTrans" cxnId="{F8CB8E34-5B19-4F71-B82D-3B282035CC1C}">
      <dgm:prSet/>
      <dgm:spPr/>
      <dgm:t>
        <a:bodyPr/>
        <a:lstStyle/>
        <a:p>
          <a:endParaRPr lang="pl-PL"/>
        </a:p>
      </dgm:t>
    </dgm:pt>
    <dgm:pt modelId="{06B0ACC2-E18A-4AEF-B516-614B6DA0F2F5}" type="sibTrans" cxnId="{F8CB8E34-5B19-4F71-B82D-3B282035CC1C}">
      <dgm:prSet/>
      <dgm:spPr/>
      <dgm:t>
        <a:bodyPr/>
        <a:lstStyle/>
        <a:p>
          <a:endParaRPr lang="pl-PL"/>
        </a:p>
      </dgm:t>
    </dgm:pt>
    <dgm:pt modelId="{485D33CB-BB9E-4AA3-AD69-831C01044339}">
      <dgm:prSet phldrT="[Tekst]"/>
      <dgm:spPr/>
      <dgm:t>
        <a:bodyPr/>
        <a:lstStyle/>
        <a:p>
          <a:r>
            <a:rPr lang="pl-PL" dirty="0" smtClean="0"/>
            <a:t>POWER Edukacja Dorosłych</a:t>
          </a:r>
        </a:p>
        <a:p>
          <a:r>
            <a:rPr lang="pl-PL" dirty="0" smtClean="0"/>
            <a:t>2018-2019</a:t>
          </a:r>
        </a:p>
        <a:p>
          <a:r>
            <a:rPr lang="pl-PL" b="1" i="1" u="none" dirty="0" smtClean="0"/>
            <a:t>Rozwój kompetencji kadry kluczem do sukcesu</a:t>
          </a:r>
          <a:r>
            <a:rPr lang="pl-PL" b="0" i="0" u="none" dirty="0" smtClean="0"/>
            <a:t> </a:t>
          </a:r>
          <a:endParaRPr lang="pl-PL" dirty="0" smtClean="0"/>
        </a:p>
        <a:p>
          <a:r>
            <a:rPr lang="pl-PL" dirty="0" smtClean="0"/>
            <a:t>Szkolenia kadry przedmiotów ogólnych w Cork, Sofia, </a:t>
          </a:r>
          <a:r>
            <a:rPr lang="pl-PL" dirty="0" smtClean="0"/>
            <a:t>Hameenlinna</a:t>
          </a:r>
          <a:endParaRPr lang="pl-PL" dirty="0" smtClean="0"/>
        </a:p>
        <a:p>
          <a:r>
            <a:rPr lang="pl-PL" dirty="0" smtClean="0"/>
            <a:t>(14 nauczycieli)</a:t>
          </a:r>
        </a:p>
        <a:p>
          <a:endParaRPr lang="pl-PL" dirty="0"/>
        </a:p>
      </dgm:t>
    </dgm:pt>
    <dgm:pt modelId="{1AEFCF1B-048E-416C-AB08-879E6BF06487}" type="parTrans" cxnId="{1BF65F72-766D-468D-888B-9E049A25F598}">
      <dgm:prSet/>
      <dgm:spPr/>
      <dgm:t>
        <a:bodyPr/>
        <a:lstStyle/>
        <a:p>
          <a:endParaRPr lang="pl-PL"/>
        </a:p>
      </dgm:t>
    </dgm:pt>
    <dgm:pt modelId="{B3A20884-DCD8-40E3-912E-95C8B82A8423}" type="sibTrans" cxnId="{1BF65F72-766D-468D-888B-9E049A25F598}">
      <dgm:prSet/>
      <dgm:spPr/>
      <dgm:t>
        <a:bodyPr/>
        <a:lstStyle/>
        <a:p>
          <a:endParaRPr lang="pl-PL"/>
        </a:p>
      </dgm:t>
    </dgm:pt>
    <dgm:pt modelId="{C0E35EC8-2A0A-4737-9E36-F2634052AD46}" type="pres">
      <dgm:prSet presAssocID="{F51AAB6A-0A40-4400-B5DC-ED1900EB04A7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D9841214-286C-4116-B30E-9E1DA9697AD8}" type="pres">
      <dgm:prSet presAssocID="{F51AAB6A-0A40-4400-B5DC-ED1900EB04A7}" presName="divider" presStyleLbl="fgShp" presStyleIdx="0" presStyleCnt="1"/>
      <dgm:spPr/>
    </dgm:pt>
    <dgm:pt modelId="{3C15246D-2545-41AD-B254-902304AA713A}" type="pres">
      <dgm:prSet presAssocID="{361A7EB4-9780-456D-BCF2-51443DF87C67}" presName="downArrow" presStyleLbl="node1" presStyleIdx="0" presStyleCnt="2"/>
      <dgm:spPr/>
    </dgm:pt>
    <dgm:pt modelId="{9CEADB90-5874-468A-ACCF-D471627A4470}" type="pres">
      <dgm:prSet presAssocID="{361A7EB4-9780-456D-BCF2-51443DF87C67}" presName="downArrow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94FEF52-521C-477A-A8C6-F2F6240E905A}" type="pres">
      <dgm:prSet presAssocID="{485D33CB-BB9E-4AA3-AD69-831C01044339}" presName="upArrow" presStyleLbl="node1" presStyleIdx="1" presStyleCnt="2"/>
      <dgm:spPr/>
    </dgm:pt>
    <dgm:pt modelId="{4022643B-4A8D-4909-84BC-1CA0432E84B6}" type="pres">
      <dgm:prSet presAssocID="{485D33CB-BB9E-4AA3-AD69-831C01044339}" presName="upArrow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F8CB8E34-5B19-4F71-B82D-3B282035CC1C}" srcId="{F51AAB6A-0A40-4400-B5DC-ED1900EB04A7}" destId="{361A7EB4-9780-456D-BCF2-51443DF87C67}" srcOrd="0" destOrd="0" parTransId="{8A9AD9B7-DBE3-449E-820A-69260BB937AF}" sibTransId="{06B0ACC2-E18A-4AEF-B516-614B6DA0F2F5}"/>
    <dgm:cxn modelId="{51A075A0-79B0-4AF4-92AC-69282C40E57E}" type="presOf" srcId="{F51AAB6A-0A40-4400-B5DC-ED1900EB04A7}" destId="{C0E35EC8-2A0A-4737-9E36-F2634052AD46}" srcOrd="0" destOrd="0" presId="urn:microsoft.com/office/officeart/2005/8/layout/arrow3"/>
    <dgm:cxn modelId="{3DE37ABC-0B88-4D32-995B-2089ADD96471}" type="presOf" srcId="{361A7EB4-9780-456D-BCF2-51443DF87C67}" destId="{9CEADB90-5874-468A-ACCF-D471627A4470}" srcOrd="0" destOrd="0" presId="urn:microsoft.com/office/officeart/2005/8/layout/arrow3"/>
    <dgm:cxn modelId="{0AC34108-7609-47F4-AC45-F5257A887C4A}" type="presOf" srcId="{485D33CB-BB9E-4AA3-AD69-831C01044339}" destId="{4022643B-4A8D-4909-84BC-1CA0432E84B6}" srcOrd="0" destOrd="0" presId="urn:microsoft.com/office/officeart/2005/8/layout/arrow3"/>
    <dgm:cxn modelId="{1BF65F72-766D-468D-888B-9E049A25F598}" srcId="{F51AAB6A-0A40-4400-B5DC-ED1900EB04A7}" destId="{485D33CB-BB9E-4AA3-AD69-831C01044339}" srcOrd="1" destOrd="0" parTransId="{1AEFCF1B-048E-416C-AB08-879E6BF06487}" sibTransId="{B3A20884-DCD8-40E3-912E-95C8B82A8423}"/>
    <dgm:cxn modelId="{D848A5A9-CE32-4875-ABB3-095BD78A5CD7}" type="presParOf" srcId="{C0E35EC8-2A0A-4737-9E36-F2634052AD46}" destId="{D9841214-286C-4116-B30E-9E1DA9697AD8}" srcOrd="0" destOrd="0" presId="urn:microsoft.com/office/officeart/2005/8/layout/arrow3"/>
    <dgm:cxn modelId="{F400C245-15C7-4142-AAE8-2E5F5C369E3C}" type="presParOf" srcId="{C0E35EC8-2A0A-4737-9E36-F2634052AD46}" destId="{3C15246D-2545-41AD-B254-902304AA713A}" srcOrd="1" destOrd="0" presId="urn:microsoft.com/office/officeart/2005/8/layout/arrow3"/>
    <dgm:cxn modelId="{CBCAC48B-5637-4F86-9FBD-994A19536167}" type="presParOf" srcId="{C0E35EC8-2A0A-4737-9E36-F2634052AD46}" destId="{9CEADB90-5874-468A-ACCF-D471627A4470}" srcOrd="2" destOrd="0" presId="urn:microsoft.com/office/officeart/2005/8/layout/arrow3"/>
    <dgm:cxn modelId="{44E042CD-ECA5-47DE-9FB5-10D701D20C01}" type="presParOf" srcId="{C0E35EC8-2A0A-4737-9E36-F2634052AD46}" destId="{794FEF52-521C-477A-A8C6-F2F6240E905A}" srcOrd="3" destOrd="0" presId="urn:microsoft.com/office/officeart/2005/8/layout/arrow3"/>
    <dgm:cxn modelId="{886C539B-6FD2-413E-99A9-A078D9A314C7}" type="presParOf" srcId="{C0E35EC8-2A0A-4737-9E36-F2634052AD46}" destId="{4022643B-4A8D-4909-84BC-1CA0432E84B6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8C61975A-EB53-4541-ACE9-CFD3CEC6F79F}" type="doc">
      <dgm:prSet loTypeId="urn:microsoft.com/office/officeart/2005/8/layout/balance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1E64E871-C415-4B3E-91EC-3F8883341065}">
      <dgm:prSet phldrT="[Tekst]"/>
      <dgm:spPr/>
      <dgm:t>
        <a:bodyPr/>
        <a:lstStyle/>
        <a:p>
          <a:r>
            <a:rPr lang="pl-PL" dirty="0" smtClean="0"/>
            <a:t>POWER VET</a:t>
          </a:r>
        </a:p>
        <a:p>
          <a:r>
            <a:rPr lang="pl-PL" dirty="0" smtClean="0"/>
            <a:t>2016-2018</a:t>
          </a:r>
        </a:p>
      </dgm:t>
    </dgm:pt>
    <dgm:pt modelId="{FDCECB22-DDB8-4CF5-A760-06F0B49A60A8}" type="parTrans" cxnId="{66A20D7B-149C-427F-9F8D-289E3341DA45}">
      <dgm:prSet/>
      <dgm:spPr/>
      <dgm:t>
        <a:bodyPr/>
        <a:lstStyle/>
        <a:p>
          <a:endParaRPr lang="pl-PL"/>
        </a:p>
      </dgm:t>
    </dgm:pt>
    <dgm:pt modelId="{FE5A3D8E-A1A7-4BAE-AD8F-3C95D4D51A41}" type="sibTrans" cxnId="{66A20D7B-149C-427F-9F8D-289E3341DA45}">
      <dgm:prSet/>
      <dgm:spPr/>
      <dgm:t>
        <a:bodyPr/>
        <a:lstStyle/>
        <a:p>
          <a:endParaRPr lang="pl-PL"/>
        </a:p>
      </dgm:t>
    </dgm:pt>
    <dgm:pt modelId="{8FA6AEF7-5F15-4C4A-B28A-CD170450ACBC}">
      <dgm:prSet phldrT="[Tekst]"/>
      <dgm:spPr/>
      <dgm:t>
        <a:bodyPr/>
        <a:lstStyle/>
        <a:p>
          <a:r>
            <a:rPr lang="pl-PL" dirty="0" smtClean="0"/>
            <a:t>68 uczniów w 2 zawodach</a:t>
          </a:r>
          <a:endParaRPr lang="pl-PL" dirty="0"/>
        </a:p>
      </dgm:t>
    </dgm:pt>
    <dgm:pt modelId="{3282B460-E143-483F-B188-39F77A1C519C}" type="parTrans" cxnId="{43DAE7ED-253C-4532-9387-58CCCB2D70C4}">
      <dgm:prSet/>
      <dgm:spPr/>
      <dgm:t>
        <a:bodyPr/>
        <a:lstStyle/>
        <a:p>
          <a:endParaRPr lang="pl-PL"/>
        </a:p>
      </dgm:t>
    </dgm:pt>
    <dgm:pt modelId="{6C4E7BBD-D133-4C3E-97D0-8B435FFB3780}" type="sibTrans" cxnId="{43DAE7ED-253C-4532-9387-58CCCB2D70C4}">
      <dgm:prSet/>
      <dgm:spPr/>
      <dgm:t>
        <a:bodyPr/>
        <a:lstStyle/>
        <a:p>
          <a:endParaRPr lang="pl-PL"/>
        </a:p>
      </dgm:t>
    </dgm:pt>
    <dgm:pt modelId="{24B6BA28-9B16-4A0B-9018-FE5218E8E412}">
      <dgm:prSet phldrT="[Tekst]"/>
      <dgm:spPr/>
      <dgm:t>
        <a:bodyPr/>
        <a:lstStyle/>
        <a:p>
          <a:r>
            <a:rPr lang="pl-PL" dirty="0" smtClean="0"/>
            <a:t>4 nauczycieli</a:t>
          </a:r>
          <a:endParaRPr lang="pl-PL" dirty="0"/>
        </a:p>
      </dgm:t>
    </dgm:pt>
    <dgm:pt modelId="{CB562E47-D177-489C-8E1E-067519EA0560}" type="parTrans" cxnId="{891ADC6C-A3AE-4D95-AACB-BA659090F5C0}">
      <dgm:prSet/>
      <dgm:spPr/>
      <dgm:t>
        <a:bodyPr/>
        <a:lstStyle/>
        <a:p>
          <a:endParaRPr lang="pl-PL"/>
        </a:p>
      </dgm:t>
    </dgm:pt>
    <dgm:pt modelId="{961B4A93-149B-486C-BB44-DD96444F337F}" type="sibTrans" cxnId="{891ADC6C-A3AE-4D95-AACB-BA659090F5C0}">
      <dgm:prSet/>
      <dgm:spPr/>
      <dgm:t>
        <a:bodyPr/>
        <a:lstStyle/>
        <a:p>
          <a:endParaRPr lang="pl-PL"/>
        </a:p>
      </dgm:t>
    </dgm:pt>
    <dgm:pt modelId="{BE9667CB-6E79-4707-B859-3A3D66865B12}">
      <dgm:prSet phldrT="[Tekst]"/>
      <dgm:spPr/>
      <dgm:t>
        <a:bodyPr/>
        <a:lstStyle/>
        <a:p>
          <a:r>
            <a:rPr lang="pl-PL" dirty="0" smtClean="0"/>
            <a:t>Erasmus+  edukacja zawodowa (2018-2020)</a:t>
          </a:r>
        </a:p>
        <a:p>
          <a:r>
            <a:rPr lang="pl-PL" dirty="0" smtClean="0"/>
            <a:t>Power edukacja dorosłych (2018-2019)</a:t>
          </a:r>
          <a:endParaRPr lang="pl-PL" dirty="0"/>
        </a:p>
      </dgm:t>
    </dgm:pt>
    <dgm:pt modelId="{173D9240-A04C-4002-92A1-87B4058FD4DA}" type="parTrans" cxnId="{E039A7BE-490C-48EF-AF48-232A0A7523F5}">
      <dgm:prSet/>
      <dgm:spPr/>
      <dgm:t>
        <a:bodyPr/>
        <a:lstStyle/>
        <a:p>
          <a:endParaRPr lang="pl-PL"/>
        </a:p>
      </dgm:t>
    </dgm:pt>
    <dgm:pt modelId="{49491877-72AC-4A8A-A018-E81F7DD0B22C}" type="sibTrans" cxnId="{E039A7BE-490C-48EF-AF48-232A0A7523F5}">
      <dgm:prSet/>
      <dgm:spPr/>
      <dgm:t>
        <a:bodyPr/>
        <a:lstStyle/>
        <a:p>
          <a:endParaRPr lang="pl-PL"/>
        </a:p>
      </dgm:t>
    </dgm:pt>
    <dgm:pt modelId="{B04BFBC0-32A2-4143-8DE7-4129CCE22E94}">
      <dgm:prSet phldrT="[Tekst]"/>
      <dgm:spPr/>
      <dgm:t>
        <a:bodyPr/>
        <a:lstStyle/>
        <a:p>
          <a:r>
            <a:rPr lang="pl-PL" dirty="0" smtClean="0"/>
            <a:t>55 uczniów w 6 zawodach </a:t>
          </a:r>
          <a:endParaRPr lang="pl-PL" dirty="0"/>
        </a:p>
      </dgm:t>
    </dgm:pt>
    <dgm:pt modelId="{49C271D0-6168-474D-B539-0AE42BCB7F33}" type="parTrans" cxnId="{F6257FB9-067B-4DFD-B089-FE57E646E1B4}">
      <dgm:prSet/>
      <dgm:spPr/>
      <dgm:t>
        <a:bodyPr/>
        <a:lstStyle/>
        <a:p>
          <a:endParaRPr lang="pl-PL"/>
        </a:p>
      </dgm:t>
    </dgm:pt>
    <dgm:pt modelId="{EDA1D469-01D4-4837-90CF-3E2C76E15844}" type="sibTrans" cxnId="{F6257FB9-067B-4DFD-B089-FE57E646E1B4}">
      <dgm:prSet/>
      <dgm:spPr/>
      <dgm:t>
        <a:bodyPr/>
        <a:lstStyle/>
        <a:p>
          <a:endParaRPr lang="pl-PL"/>
        </a:p>
      </dgm:t>
    </dgm:pt>
    <dgm:pt modelId="{3636D366-DF43-4A4F-98A1-A36363B1CB51}">
      <dgm:prSet phldrT="[Tekst]"/>
      <dgm:spPr/>
      <dgm:t>
        <a:bodyPr/>
        <a:lstStyle/>
        <a:p>
          <a:r>
            <a:rPr lang="pl-PL" dirty="0" smtClean="0"/>
            <a:t>14 nauczycieli przedmiotów ogólnych</a:t>
          </a:r>
          <a:endParaRPr lang="pl-PL" dirty="0"/>
        </a:p>
      </dgm:t>
    </dgm:pt>
    <dgm:pt modelId="{AC99E9A7-1DA7-4576-BC11-0A12AAE4DE54}" type="parTrans" cxnId="{35362684-34C8-4D22-A49F-ED52D1804B3C}">
      <dgm:prSet/>
      <dgm:spPr/>
      <dgm:t>
        <a:bodyPr/>
        <a:lstStyle/>
        <a:p>
          <a:endParaRPr lang="pl-PL"/>
        </a:p>
      </dgm:t>
    </dgm:pt>
    <dgm:pt modelId="{AD7EDD6F-82FE-4F10-BF62-171446F6339B}" type="sibTrans" cxnId="{35362684-34C8-4D22-A49F-ED52D1804B3C}">
      <dgm:prSet/>
      <dgm:spPr/>
      <dgm:t>
        <a:bodyPr/>
        <a:lstStyle/>
        <a:p>
          <a:endParaRPr lang="pl-PL"/>
        </a:p>
      </dgm:t>
    </dgm:pt>
    <dgm:pt modelId="{D97F943B-88D5-4882-9F1F-939D68F5ADA0}">
      <dgm:prSet phldrT="[Tekst]"/>
      <dgm:spPr/>
      <dgm:t>
        <a:bodyPr/>
        <a:lstStyle/>
        <a:p>
          <a:r>
            <a:rPr lang="pl-PL" dirty="0" smtClean="0"/>
            <a:t>8 nauczycieli zawodowców</a:t>
          </a:r>
          <a:endParaRPr lang="pl-PL" dirty="0"/>
        </a:p>
      </dgm:t>
    </dgm:pt>
    <dgm:pt modelId="{8C5698C4-D90B-4E26-A1C5-5962B5D68784}" type="parTrans" cxnId="{3AA7916A-5187-4712-ABD1-784F74C20FA1}">
      <dgm:prSet/>
      <dgm:spPr/>
      <dgm:t>
        <a:bodyPr/>
        <a:lstStyle/>
        <a:p>
          <a:endParaRPr lang="pl-PL"/>
        </a:p>
      </dgm:t>
    </dgm:pt>
    <dgm:pt modelId="{3F878662-4E93-4FA3-BB1E-2F533495B51C}" type="sibTrans" cxnId="{3AA7916A-5187-4712-ABD1-784F74C20FA1}">
      <dgm:prSet/>
      <dgm:spPr/>
      <dgm:t>
        <a:bodyPr/>
        <a:lstStyle/>
        <a:p>
          <a:endParaRPr lang="pl-PL"/>
        </a:p>
      </dgm:t>
    </dgm:pt>
    <dgm:pt modelId="{2FEE4E4F-1C7A-4119-B6AB-CBDC8723FD5F}" type="pres">
      <dgm:prSet presAssocID="{8C61975A-EB53-4541-ACE9-CFD3CEC6F79F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E410E693-4AE2-476A-AEF9-5F71373DDC8A}" type="pres">
      <dgm:prSet presAssocID="{8C61975A-EB53-4541-ACE9-CFD3CEC6F79F}" presName="dummyMaxCanvas" presStyleCnt="0"/>
      <dgm:spPr/>
    </dgm:pt>
    <dgm:pt modelId="{5A338634-5D2D-46D9-ACC0-1A84A1DEA5F7}" type="pres">
      <dgm:prSet presAssocID="{8C61975A-EB53-4541-ACE9-CFD3CEC6F79F}" presName="parentComposite" presStyleCnt="0"/>
      <dgm:spPr/>
    </dgm:pt>
    <dgm:pt modelId="{543DFE7B-CA6D-4FE2-AC01-085B960DDC0C}" type="pres">
      <dgm:prSet presAssocID="{8C61975A-EB53-4541-ACE9-CFD3CEC6F79F}" presName="parent1" presStyleLbl="alignAccFollowNode1" presStyleIdx="0" presStyleCnt="4">
        <dgm:presLayoutVars>
          <dgm:chMax val="4"/>
        </dgm:presLayoutVars>
      </dgm:prSet>
      <dgm:spPr/>
      <dgm:t>
        <a:bodyPr/>
        <a:lstStyle/>
        <a:p>
          <a:endParaRPr lang="pl-PL"/>
        </a:p>
      </dgm:t>
    </dgm:pt>
    <dgm:pt modelId="{4A0B24D6-BE51-4D58-80DA-FF08D8D640D4}" type="pres">
      <dgm:prSet presAssocID="{8C61975A-EB53-4541-ACE9-CFD3CEC6F79F}" presName="parent2" presStyleLbl="alignAccFollowNode1" presStyleIdx="1" presStyleCnt="4">
        <dgm:presLayoutVars>
          <dgm:chMax val="4"/>
        </dgm:presLayoutVars>
      </dgm:prSet>
      <dgm:spPr/>
      <dgm:t>
        <a:bodyPr/>
        <a:lstStyle/>
        <a:p>
          <a:endParaRPr lang="pl-PL"/>
        </a:p>
      </dgm:t>
    </dgm:pt>
    <dgm:pt modelId="{CA72A222-DEA0-48FC-8AC3-2A052C13B1B0}" type="pres">
      <dgm:prSet presAssocID="{8C61975A-EB53-4541-ACE9-CFD3CEC6F79F}" presName="childrenComposite" presStyleCnt="0"/>
      <dgm:spPr/>
    </dgm:pt>
    <dgm:pt modelId="{934085FE-4D09-4549-A323-3C2254058582}" type="pres">
      <dgm:prSet presAssocID="{8C61975A-EB53-4541-ACE9-CFD3CEC6F79F}" presName="dummyMaxCanvas_ChildArea" presStyleCnt="0"/>
      <dgm:spPr/>
    </dgm:pt>
    <dgm:pt modelId="{174F28E1-BFCD-479B-B6F7-109ED4CFA4DF}" type="pres">
      <dgm:prSet presAssocID="{8C61975A-EB53-4541-ACE9-CFD3CEC6F79F}" presName="fulcrum" presStyleLbl="alignAccFollowNode1" presStyleIdx="2" presStyleCnt="4" custLinFactNeighborX="17165" custLinFactNeighborY="7335"/>
      <dgm:spPr/>
    </dgm:pt>
    <dgm:pt modelId="{D199C07D-F0C5-4C50-A283-74040E10DFAF}" type="pres">
      <dgm:prSet presAssocID="{8C61975A-EB53-4541-ACE9-CFD3CEC6F79F}" presName="balance_23" presStyleLbl="alignAccFollowNode1" presStyleIdx="3" presStyleCnt="4" custScaleX="104664">
        <dgm:presLayoutVars>
          <dgm:bulletEnabled val="1"/>
        </dgm:presLayoutVars>
      </dgm:prSet>
      <dgm:spPr/>
    </dgm:pt>
    <dgm:pt modelId="{1DCDFE37-57D6-433C-861A-D8B9D428257B}" type="pres">
      <dgm:prSet presAssocID="{8C61975A-EB53-4541-ACE9-CFD3CEC6F79F}" presName="right_23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767632D-B725-417E-99A0-D6B86E4EFEA8}" type="pres">
      <dgm:prSet presAssocID="{8C61975A-EB53-4541-ACE9-CFD3CEC6F79F}" presName="right_23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09A9B95-E543-4163-9E4B-04E372059EA7}" type="pres">
      <dgm:prSet presAssocID="{8C61975A-EB53-4541-ACE9-CFD3CEC6F79F}" presName="right_23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7AAEEC1-1A82-4134-8014-E709D3A65B41}" type="pres">
      <dgm:prSet presAssocID="{8C61975A-EB53-4541-ACE9-CFD3CEC6F79F}" presName="left_23_1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FD92A98-9330-472F-83D2-229177BB04C1}" type="pres">
      <dgm:prSet presAssocID="{8C61975A-EB53-4541-ACE9-CFD3CEC6F79F}" presName="left_23_2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37B88FA4-8F93-46FE-9227-25CFAC8DC110}" type="presOf" srcId="{BE9667CB-6E79-4707-B859-3A3D66865B12}" destId="{4A0B24D6-BE51-4D58-80DA-FF08D8D640D4}" srcOrd="0" destOrd="0" presId="urn:microsoft.com/office/officeart/2005/8/layout/balance1"/>
    <dgm:cxn modelId="{F6257FB9-067B-4DFD-B089-FE57E646E1B4}" srcId="{BE9667CB-6E79-4707-B859-3A3D66865B12}" destId="{B04BFBC0-32A2-4143-8DE7-4129CCE22E94}" srcOrd="0" destOrd="0" parTransId="{49C271D0-6168-474D-B539-0AE42BCB7F33}" sibTransId="{EDA1D469-01D4-4837-90CF-3E2C76E15844}"/>
    <dgm:cxn modelId="{58D39BD9-A6E6-4AD4-89D7-F183D785B4C5}" type="presOf" srcId="{24B6BA28-9B16-4A0B-9018-FE5218E8E412}" destId="{BFD92A98-9330-472F-83D2-229177BB04C1}" srcOrd="0" destOrd="0" presId="urn:microsoft.com/office/officeart/2005/8/layout/balance1"/>
    <dgm:cxn modelId="{891ADC6C-A3AE-4D95-AACB-BA659090F5C0}" srcId="{1E64E871-C415-4B3E-91EC-3F8883341065}" destId="{24B6BA28-9B16-4A0B-9018-FE5218E8E412}" srcOrd="1" destOrd="0" parTransId="{CB562E47-D177-489C-8E1E-067519EA0560}" sibTransId="{961B4A93-149B-486C-BB44-DD96444F337F}"/>
    <dgm:cxn modelId="{E039A7BE-490C-48EF-AF48-232A0A7523F5}" srcId="{8C61975A-EB53-4541-ACE9-CFD3CEC6F79F}" destId="{BE9667CB-6E79-4707-B859-3A3D66865B12}" srcOrd="1" destOrd="0" parTransId="{173D9240-A04C-4002-92A1-87B4058FD4DA}" sibTransId="{49491877-72AC-4A8A-A018-E81F7DD0B22C}"/>
    <dgm:cxn modelId="{80DB322E-3057-4917-9815-E101143C9786}" type="presOf" srcId="{B04BFBC0-32A2-4143-8DE7-4129CCE22E94}" destId="{1DCDFE37-57D6-433C-861A-D8B9D428257B}" srcOrd="0" destOrd="0" presId="urn:microsoft.com/office/officeart/2005/8/layout/balance1"/>
    <dgm:cxn modelId="{66A20D7B-149C-427F-9F8D-289E3341DA45}" srcId="{8C61975A-EB53-4541-ACE9-CFD3CEC6F79F}" destId="{1E64E871-C415-4B3E-91EC-3F8883341065}" srcOrd="0" destOrd="0" parTransId="{FDCECB22-DDB8-4CF5-A760-06F0B49A60A8}" sibTransId="{FE5A3D8E-A1A7-4BAE-AD8F-3C95D4D51A41}"/>
    <dgm:cxn modelId="{BEE6331D-81DA-47EB-98B5-E75542C23066}" type="presOf" srcId="{8C61975A-EB53-4541-ACE9-CFD3CEC6F79F}" destId="{2FEE4E4F-1C7A-4119-B6AB-CBDC8723FD5F}" srcOrd="0" destOrd="0" presId="urn:microsoft.com/office/officeart/2005/8/layout/balance1"/>
    <dgm:cxn modelId="{35362684-34C8-4D22-A49F-ED52D1804B3C}" srcId="{BE9667CB-6E79-4707-B859-3A3D66865B12}" destId="{3636D366-DF43-4A4F-98A1-A36363B1CB51}" srcOrd="1" destOrd="0" parTransId="{AC99E9A7-1DA7-4576-BC11-0A12AAE4DE54}" sibTransId="{AD7EDD6F-82FE-4F10-BF62-171446F6339B}"/>
    <dgm:cxn modelId="{3AA7916A-5187-4712-ABD1-784F74C20FA1}" srcId="{BE9667CB-6E79-4707-B859-3A3D66865B12}" destId="{D97F943B-88D5-4882-9F1F-939D68F5ADA0}" srcOrd="2" destOrd="0" parTransId="{8C5698C4-D90B-4E26-A1C5-5962B5D68784}" sibTransId="{3F878662-4E93-4FA3-BB1E-2F533495B51C}"/>
    <dgm:cxn modelId="{43DAE7ED-253C-4532-9387-58CCCB2D70C4}" srcId="{1E64E871-C415-4B3E-91EC-3F8883341065}" destId="{8FA6AEF7-5F15-4C4A-B28A-CD170450ACBC}" srcOrd="0" destOrd="0" parTransId="{3282B460-E143-483F-B188-39F77A1C519C}" sibTransId="{6C4E7BBD-D133-4C3E-97D0-8B435FFB3780}"/>
    <dgm:cxn modelId="{62B3BD81-A0AE-47CA-968A-8DEA61CC86BD}" type="presOf" srcId="{8FA6AEF7-5F15-4C4A-B28A-CD170450ACBC}" destId="{47AAEEC1-1A82-4134-8014-E709D3A65B41}" srcOrd="0" destOrd="0" presId="urn:microsoft.com/office/officeart/2005/8/layout/balance1"/>
    <dgm:cxn modelId="{257787A1-AADA-4780-88AC-E5A825FA9BFB}" type="presOf" srcId="{D97F943B-88D5-4882-9F1F-939D68F5ADA0}" destId="{309A9B95-E543-4163-9E4B-04E372059EA7}" srcOrd="0" destOrd="0" presId="urn:microsoft.com/office/officeart/2005/8/layout/balance1"/>
    <dgm:cxn modelId="{4F92CDED-A648-4219-A1D7-91438C7898AB}" type="presOf" srcId="{3636D366-DF43-4A4F-98A1-A36363B1CB51}" destId="{0767632D-B725-417E-99A0-D6B86E4EFEA8}" srcOrd="0" destOrd="0" presId="urn:microsoft.com/office/officeart/2005/8/layout/balance1"/>
    <dgm:cxn modelId="{7FD45751-12CA-4B13-91DB-B9C5AB45130F}" type="presOf" srcId="{1E64E871-C415-4B3E-91EC-3F8883341065}" destId="{543DFE7B-CA6D-4FE2-AC01-085B960DDC0C}" srcOrd="0" destOrd="0" presId="urn:microsoft.com/office/officeart/2005/8/layout/balance1"/>
    <dgm:cxn modelId="{4105EB18-630A-407D-8644-BA6CD071E630}" type="presParOf" srcId="{2FEE4E4F-1C7A-4119-B6AB-CBDC8723FD5F}" destId="{E410E693-4AE2-476A-AEF9-5F71373DDC8A}" srcOrd="0" destOrd="0" presId="urn:microsoft.com/office/officeart/2005/8/layout/balance1"/>
    <dgm:cxn modelId="{F06B94A2-D436-421A-BF5A-043306B663E5}" type="presParOf" srcId="{2FEE4E4F-1C7A-4119-B6AB-CBDC8723FD5F}" destId="{5A338634-5D2D-46D9-ACC0-1A84A1DEA5F7}" srcOrd="1" destOrd="0" presId="urn:microsoft.com/office/officeart/2005/8/layout/balance1"/>
    <dgm:cxn modelId="{394533A5-C9E5-4748-87E7-6FA011759A27}" type="presParOf" srcId="{5A338634-5D2D-46D9-ACC0-1A84A1DEA5F7}" destId="{543DFE7B-CA6D-4FE2-AC01-085B960DDC0C}" srcOrd="0" destOrd="0" presId="urn:microsoft.com/office/officeart/2005/8/layout/balance1"/>
    <dgm:cxn modelId="{FE7AA3C4-C954-4860-9F51-7CBB0570E483}" type="presParOf" srcId="{5A338634-5D2D-46D9-ACC0-1A84A1DEA5F7}" destId="{4A0B24D6-BE51-4D58-80DA-FF08D8D640D4}" srcOrd="1" destOrd="0" presId="urn:microsoft.com/office/officeart/2005/8/layout/balance1"/>
    <dgm:cxn modelId="{9E6D08B4-B029-43A1-A8AB-D0E91C7867C8}" type="presParOf" srcId="{2FEE4E4F-1C7A-4119-B6AB-CBDC8723FD5F}" destId="{CA72A222-DEA0-48FC-8AC3-2A052C13B1B0}" srcOrd="2" destOrd="0" presId="urn:microsoft.com/office/officeart/2005/8/layout/balance1"/>
    <dgm:cxn modelId="{C05C3074-5252-4E1F-9AA8-921251CC3A68}" type="presParOf" srcId="{CA72A222-DEA0-48FC-8AC3-2A052C13B1B0}" destId="{934085FE-4D09-4549-A323-3C2254058582}" srcOrd="0" destOrd="0" presId="urn:microsoft.com/office/officeart/2005/8/layout/balance1"/>
    <dgm:cxn modelId="{60A39B61-B2C3-45D2-9F87-6395D6D95F08}" type="presParOf" srcId="{CA72A222-DEA0-48FC-8AC3-2A052C13B1B0}" destId="{174F28E1-BFCD-479B-B6F7-109ED4CFA4DF}" srcOrd="1" destOrd="0" presId="urn:microsoft.com/office/officeart/2005/8/layout/balance1"/>
    <dgm:cxn modelId="{E5FE5D10-8B18-4998-A5E5-B323213B5866}" type="presParOf" srcId="{CA72A222-DEA0-48FC-8AC3-2A052C13B1B0}" destId="{D199C07D-F0C5-4C50-A283-74040E10DFAF}" srcOrd="2" destOrd="0" presId="urn:microsoft.com/office/officeart/2005/8/layout/balance1"/>
    <dgm:cxn modelId="{5EE87387-1A2F-4152-97D1-7A711B17D819}" type="presParOf" srcId="{CA72A222-DEA0-48FC-8AC3-2A052C13B1B0}" destId="{1DCDFE37-57D6-433C-861A-D8B9D428257B}" srcOrd="3" destOrd="0" presId="urn:microsoft.com/office/officeart/2005/8/layout/balance1"/>
    <dgm:cxn modelId="{2600642D-506D-4D7F-B3CD-C4E7B3BCFA82}" type="presParOf" srcId="{CA72A222-DEA0-48FC-8AC3-2A052C13B1B0}" destId="{0767632D-B725-417E-99A0-D6B86E4EFEA8}" srcOrd="4" destOrd="0" presId="urn:microsoft.com/office/officeart/2005/8/layout/balance1"/>
    <dgm:cxn modelId="{C8E726E1-88AC-493D-973B-2063B45BB707}" type="presParOf" srcId="{CA72A222-DEA0-48FC-8AC3-2A052C13B1B0}" destId="{309A9B95-E543-4163-9E4B-04E372059EA7}" srcOrd="5" destOrd="0" presId="urn:microsoft.com/office/officeart/2005/8/layout/balance1"/>
    <dgm:cxn modelId="{4BF73B11-15BC-4E1A-91A7-D9527E01F16E}" type="presParOf" srcId="{CA72A222-DEA0-48FC-8AC3-2A052C13B1B0}" destId="{47AAEEC1-1A82-4134-8014-E709D3A65B41}" srcOrd="6" destOrd="0" presId="urn:microsoft.com/office/officeart/2005/8/layout/balance1"/>
    <dgm:cxn modelId="{9703C12E-BEA7-477A-95A1-143E2FA72DB4}" type="presParOf" srcId="{CA72A222-DEA0-48FC-8AC3-2A052C13B1B0}" destId="{BFD92A98-9330-472F-83D2-229177BB04C1}" srcOrd="7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D8253CC-9367-433A-B7C8-B29055EC7496}" type="doc">
      <dgm:prSet loTypeId="urn:microsoft.com/office/officeart/2005/8/layout/arrow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7C876E87-5CF5-4F80-A6C3-10F67B2D58B9}">
      <dgm:prSet phldrT="[Tekst]"/>
      <dgm:spPr/>
      <dgm:t>
        <a:bodyPr/>
        <a:lstStyle/>
        <a:p>
          <a:r>
            <a:rPr lang="pl-PL" dirty="0" smtClean="0"/>
            <a:t>Technikum Budowlane nr 5 </a:t>
          </a:r>
        </a:p>
        <a:p>
          <a:r>
            <a:rPr lang="pl-PL" dirty="0" smtClean="0"/>
            <a:t>Szkoła Branżowa I stopnia nr 66 </a:t>
          </a:r>
          <a:endParaRPr lang="pl-PL" dirty="0"/>
        </a:p>
      </dgm:t>
    </dgm:pt>
    <dgm:pt modelId="{95C200CF-A2E1-43F7-897C-F50E9CAC3A27}" type="parTrans" cxnId="{E9446921-117E-435F-A1EC-7D858CBD3FEC}">
      <dgm:prSet/>
      <dgm:spPr/>
      <dgm:t>
        <a:bodyPr/>
        <a:lstStyle/>
        <a:p>
          <a:endParaRPr lang="pl-PL"/>
        </a:p>
      </dgm:t>
    </dgm:pt>
    <dgm:pt modelId="{BC35CC75-A32D-4371-8546-3168C69C1D45}" type="sibTrans" cxnId="{E9446921-117E-435F-A1EC-7D858CBD3FEC}">
      <dgm:prSet/>
      <dgm:spPr/>
      <dgm:t>
        <a:bodyPr/>
        <a:lstStyle/>
        <a:p>
          <a:endParaRPr lang="pl-PL"/>
        </a:p>
      </dgm:t>
    </dgm:pt>
    <dgm:pt modelId="{60B4C811-6CDA-4240-9BC1-E9ADCC3ECFD0}">
      <dgm:prSet phldrT="[Tekst]"/>
      <dgm:spPr/>
      <dgm:t>
        <a:bodyPr/>
        <a:lstStyle/>
        <a:p>
          <a:r>
            <a:rPr lang="pl-PL" dirty="0" smtClean="0"/>
            <a:t>128 Liceum dla Dorosłych</a:t>
          </a:r>
        </a:p>
        <a:p>
          <a:r>
            <a:rPr lang="pl-PL" dirty="0" smtClean="0"/>
            <a:t>forma stacjonarna i  zaoczna</a:t>
          </a:r>
        </a:p>
        <a:p>
          <a:r>
            <a:rPr lang="pl-PL" dirty="0" smtClean="0"/>
            <a:t>Szkoła Podstawowa dla Dorosłych  nr 390 </a:t>
          </a:r>
        </a:p>
        <a:p>
          <a:r>
            <a:rPr lang="pl-PL" dirty="0" smtClean="0"/>
            <a:t>forma stacjonarna</a:t>
          </a:r>
          <a:endParaRPr lang="pl-PL" dirty="0"/>
        </a:p>
      </dgm:t>
    </dgm:pt>
    <dgm:pt modelId="{EDB9FE5E-58D8-4709-BF22-59E8CD473B68}" type="parTrans" cxnId="{6DB41D12-0435-4091-B62F-3543E2D03BAE}">
      <dgm:prSet/>
      <dgm:spPr/>
      <dgm:t>
        <a:bodyPr/>
        <a:lstStyle/>
        <a:p>
          <a:endParaRPr lang="pl-PL"/>
        </a:p>
      </dgm:t>
    </dgm:pt>
    <dgm:pt modelId="{3A896BEA-78AB-46B4-BD9C-C868F25FE2B3}" type="sibTrans" cxnId="{6DB41D12-0435-4091-B62F-3543E2D03BAE}">
      <dgm:prSet/>
      <dgm:spPr/>
      <dgm:t>
        <a:bodyPr/>
        <a:lstStyle/>
        <a:p>
          <a:endParaRPr lang="pl-PL"/>
        </a:p>
      </dgm:t>
    </dgm:pt>
    <dgm:pt modelId="{D046158B-915A-439C-B2DC-30D7F8CF8666}" type="pres">
      <dgm:prSet presAssocID="{8D8253CC-9367-433A-B7C8-B29055EC7496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D9EA03E9-5933-4013-97D3-EAE3FE84EB71}" type="pres">
      <dgm:prSet presAssocID="{8D8253CC-9367-433A-B7C8-B29055EC7496}" presName="ribbon" presStyleLbl="node1" presStyleIdx="0" presStyleCnt="1"/>
      <dgm:spPr/>
    </dgm:pt>
    <dgm:pt modelId="{56DC80E8-8686-4104-AF71-F6002999096F}" type="pres">
      <dgm:prSet presAssocID="{8D8253CC-9367-433A-B7C8-B29055EC7496}" presName="lef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857F395-B2D7-4DAC-B716-507B98A71CBC}" type="pres">
      <dgm:prSet presAssocID="{8D8253CC-9367-433A-B7C8-B29055EC7496}" presName="righ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6DB41D12-0435-4091-B62F-3543E2D03BAE}" srcId="{8D8253CC-9367-433A-B7C8-B29055EC7496}" destId="{60B4C811-6CDA-4240-9BC1-E9ADCC3ECFD0}" srcOrd="1" destOrd="0" parTransId="{EDB9FE5E-58D8-4709-BF22-59E8CD473B68}" sibTransId="{3A896BEA-78AB-46B4-BD9C-C868F25FE2B3}"/>
    <dgm:cxn modelId="{E9446921-117E-435F-A1EC-7D858CBD3FEC}" srcId="{8D8253CC-9367-433A-B7C8-B29055EC7496}" destId="{7C876E87-5CF5-4F80-A6C3-10F67B2D58B9}" srcOrd="0" destOrd="0" parTransId="{95C200CF-A2E1-43F7-897C-F50E9CAC3A27}" sibTransId="{BC35CC75-A32D-4371-8546-3168C69C1D45}"/>
    <dgm:cxn modelId="{5E466AF8-557D-4176-A1B4-46763B0127D4}" type="presOf" srcId="{60B4C811-6CDA-4240-9BC1-E9ADCC3ECFD0}" destId="{7857F395-B2D7-4DAC-B716-507B98A71CBC}" srcOrd="0" destOrd="0" presId="urn:microsoft.com/office/officeart/2005/8/layout/arrow6"/>
    <dgm:cxn modelId="{A769FAF5-2577-46AD-AA9B-22F99F4457FC}" type="presOf" srcId="{7C876E87-5CF5-4F80-A6C3-10F67B2D58B9}" destId="{56DC80E8-8686-4104-AF71-F6002999096F}" srcOrd="0" destOrd="0" presId="urn:microsoft.com/office/officeart/2005/8/layout/arrow6"/>
    <dgm:cxn modelId="{3081133A-5DCC-41B8-8C53-671FDD5F869D}" type="presOf" srcId="{8D8253CC-9367-433A-B7C8-B29055EC7496}" destId="{D046158B-915A-439C-B2DC-30D7F8CF8666}" srcOrd="0" destOrd="0" presId="urn:microsoft.com/office/officeart/2005/8/layout/arrow6"/>
    <dgm:cxn modelId="{6DD636C5-1F08-4757-A8EE-E40E463198D2}" type="presParOf" srcId="{D046158B-915A-439C-B2DC-30D7F8CF8666}" destId="{D9EA03E9-5933-4013-97D3-EAE3FE84EB71}" srcOrd="0" destOrd="0" presId="urn:microsoft.com/office/officeart/2005/8/layout/arrow6"/>
    <dgm:cxn modelId="{D1EA9E3B-5A1A-4877-BF50-5F18E1CD4D0B}" type="presParOf" srcId="{D046158B-915A-439C-B2DC-30D7F8CF8666}" destId="{56DC80E8-8686-4104-AF71-F6002999096F}" srcOrd="1" destOrd="0" presId="urn:microsoft.com/office/officeart/2005/8/layout/arrow6"/>
    <dgm:cxn modelId="{1A847CD3-BC65-4A9B-BE31-460247E73466}" type="presParOf" srcId="{D046158B-915A-439C-B2DC-30D7F8CF8666}" destId="{7857F395-B2D7-4DAC-B716-507B98A71CBC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F1682A66-596E-4205-AF15-5DAEFC202B55}" type="doc">
      <dgm:prSet loTypeId="urn:microsoft.com/office/officeart/2005/8/layout/pyramid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1B35FB07-4E42-48B5-9B81-56F1DA00C17C}">
      <dgm:prSet phldrT="[Tekst]"/>
      <dgm:spPr/>
      <dgm:t>
        <a:bodyPr/>
        <a:lstStyle/>
        <a:p>
          <a:r>
            <a:rPr lang="pl-PL" dirty="0" smtClean="0"/>
            <a:t>LICZBA UCZNIÓW</a:t>
          </a:r>
        </a:p>
        <a:p>
          <a:r>
            <a:rPr lang="pl-PL" dirty="0" smtClean="0"/>
            <a:t>wzrost o 45%</a:t>
          </a:r>
          <a:endParaRPr lang="pl-PL" dirty="0"/>
        </a:p>
      </dgm:t>
    </dgm:pt>
    <dgm:pt modelId="{9EA3D243-E082-404D-932E-04417387FEB6}" type="parTrans" cxnId="{53C646E6-2E77-40C3-8096-C0B439E45E21}">
      <dgm:prSet/>
      <dgm:spPr/>
      <dgm:t>
        <a:bodyPr/>
        <a:lstStyle/>
        <a:p>
          <a:endParaRPr lang="pl-PL"/>
        </a:p>
      </dgm:t>
    </dgm:pt>
    <dgm:pt modelId="{0120431E-9AAF-4CCD-B297-949A7046D9CD}" type="sibTrans" cxnId="{53C646E6-2E77-40C3-8096-C0B439E45E21}">
      <dgm:prSet/>
      <dgm:spPr/>
      <dgm:t>
        <a:bodyPr/>
        <a:lstStyle/>
        <a:p>
          <a:endParaRPr lang="pl-PL"/>
        </a:p>
      </dgm:t>
    </dgm:pt>
    <dgm:pt modelId="{4DF75AB2-36E0-44A6-AB04-5F2399C689B3}">
      <dgm:prSet phldrT="[Tekst]"/>
      <dgm:spPr/>
      <dgm:t>
        <a:bodyPr/>
        <a:lstStyle/>
        <a:p>
          <a:r>
            <a:rPr lang="pl-PL" dirty="0" smtClean="0"/>
            <a:t>LICZBA SŁUCHACZY</a:t>
          </a:r>
        </a:p>
        <a:p>
          <a:r>
            <a:rPr lang="pl-PL" dirty="0" smtClean="0"/>
            <a:t>wzrost o 5%</a:t>
          </a:r>
          <a:endParaRPr lang="pl-PL" dirty="0"/>
        </a:p>
      </dgm:t>
    </dgm:pt>
    <dgm:pt modelId="{F0268741-4375-4CCF-A1C0-F29C0244DD5C}" type="parTrans" cxnId="{5CE9498A-A5C9-47B9-8E32-7F178C6CEF5F}">
      <dgm:prSet/>
      <dgm:spPr/>
      <dgm:t>
        <a:bodyPr/>
        <a:lstStyle/>
        <a:p>
          <a:endParaRPr lang="pl-PL"/>
        </a:p>
      </dgm:t>
    </dgm:pt>
    <dgm:pt modelId="{E2754C65-3E5A-49A9-A4B9-F32BA36730F1}" type="sibTrans" cxnId="{5CE9498A-A5C9-47B9-8E32-7F178C6CEF5F}">
      <dgm:prSet/>
      <dgm:spPr/>
      <dgm:t>
        <a:bodyPr/>
        <a:lstStyle/>
        <a:p>
          <a:endParaRPr lang="pl-PL"/>
        </a:p>
      </dgm:t>
    </dgm:pt>
    <dgm:pt modelId="{5709887D-B907-44D1-A558-4B3D718500A8}">
      <dgm:prSet phldrT="[Tekst]"/>
      <dgm:spPr/>
      <dgm:t>
        <a:bodyPr/>
        <a:lstStyle/>
        <a:p>
          <a:r>
            <a:rPr lang="pl-PL" dirty="0" smtClean="0"/>
            <a:t>LICZBA NAUCZYCIELI wzrost o 24 %</a:t>
          </a:r>
          <a:endParaRPr lang="pl-PL" dirty="0"/>
        </a:p>
      </dgm:t>
    </dgm:pt>
    <dgm:pt modelId="{DE8FCF1F-CB52-4B79-831F-FE07A54B278D}" type="parTrans" cxnId="{54121A1E-A255-4FF6-BA65-D136BADCAB28}">
      <dgm:prSet/>
      <dgm:spPr/>
      <dgm:t>
        <a:bodyPr/>
        <a:lstStyle/>
        <a:p>
          <a:endParaRPr lang="pl-PL"/>
        </a:p>
      </dgm:t>
    </dgm:pt>
    <dgm:pt modelId="{059BE9CE-FFF6-464E-8DBF-AFBB695A671B}" type="sibTrans" cxnId="{54121A1E-A255-4FF6-BA65-D136BADCAB28}">
      <dgm:prSet/>
      <dgm:spPr/>
      <dgm:t>
        <a:bodyPr/>
        <a:lstStyle/>
        <a:p>
          <a:endParaRPr lang="pl-PL"/>
        </a:p>
      </dgm:t>
    </dgm:pt>
    <dgm:pt modelId="{3D369D16-64A9-459F-8A5A-6E372B14BF11}">
      <dgm:prSet phldrT="[Tekst]"/>
      <dgm:spPr/>
      <dgm:t>
        <a:bodyPr/>
        <a:lstStyle/>
        <a:p>
          <a:r>
            <a:rPr lang="pl-PL" dirty="0" smtClean="0"/>
            <a:t>LICZBA ODDZIAŁÓW  w klasach młodzieżowych  wzrost</a:t>
          </a:r>
        </a:p>
        <a:p>
          <a:r>
            <a:rPr lang="pl-PL" dirty="0" smtClean="0"/>
            <a:t> o 47 %</a:t>
          </a:r>
          <a:endParaRPr lang="pl-PL" dirty="0"/>
        </a:p>
      </dgm:t>
    </dgm:pt>
    <dgm:pt modelId="{8CBEC4BB-490B-4188-9CDC-4887F112F97B}" type="parTrans" cxnId="{6704E832-B742-432B-8009-3C8223B7F04B}">
      <dgm:prSet/>
      <dgm:spPr/>
      <dgm:t>
        <a:bodyPr/>
        <a:lstStyle/>
        <a:p>
          <a:endParaRPr lang="pl-PL"/>
        </a:p>
      </dgm:t>
    </dgm:pt>
    <dgm:pt modelId="{A65B2657-2742-431B-A49F-FA0734E8A8EA}" type="sibTrans" cxnId="{6704E832-B742-432B-8009-3C8223B7F04B}">
      <dgm:prSet/>
      <dgm:spPr/>
      <dgm:t>
        <a:bodyPr/>
        <a:lstStyle/>
        <a:p>
          <a:endParaRPr lang="pl-PL"/>
        </a:p>
      </dgm:t>
    </dgm:pt>
    <dgm:pt modelId="{5F7C3912-3980-4F60-881C-F37298AC8BD9}" type="pres">
      <dgm:prSet presAssocID="{F1682A66-596E-4205-AF15-5DAEFC202B55}" presName="compositeShape" presStyleCnt="0">
        <dgm:presLayoutVars>
          <dgm:chMax val="9"/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A164B5C0-1A60-4353-B41D-C9301682E178}" type="pres">
      <dgm:prSet presAssocID="{F1682A66-596E-4205-AF15-5DAEFC202B55}" presName="triangle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AF7B240C-4A0F-410F-8596-C003C65B7E28}" type="pres">
      <dgm:prSet presAssocID="{F1682A66-596E-4205-AF15-5DAEFC202B55}" presName="triangle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A6BF961-27BC-4BEE-B0CC-6DC30256C39E}" type="pres">
      <dgm:prSet presAssocID="{F1682A66-596E-4205-AF15-5DAEFC202B55}" presName="triangle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D4CCD00-3400-4BF6-A1B1-30755FB4E169}" type="pres">
      <dgm:prSet presAssocID="{F1682A66-596E-4205-AF15-5DAEFC202B55}" presName="triangle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54121A1E-A255-4FF6-BA65-D136BADCAB28}" srcId="{F1682A66-596E-4205-AF15-5DAEFC202B55}" destId="{5709887D-B907-44D1-A558-4B3D718500A8}" srcOrd="2" destOrd="0" parTransId="{DE8FCF1F-CB52-4B79-831F-FE07A54B278D}" sibTransId="{059BE9CE-FFF6-464E-8DBF-AFBB695A671B}"/>
    <dgm:cxn modelId="{5905033A-A852-4257-97E5-BC2FC91046CA}" type="presOf" srcId="{4DF75AB2-36E0-44A6-AB04-5F2399C689B3}" destId="{AF7B240C-4A0F-410F-8596-C003C65B7E28}" srcOrd="0" destOrd="0" presId="urn:microsoft.com/office/officeart/2005/8/layout/pyramid4"/>
    <dgm:cxn modelId="{6704E832-B742-432B-8009-3C8223B7F04B}" srcId="{F1682A66-596E-4205-AF15-5DAEFC202B55}" destId="{3D369D16-64A9-459F-8A5A-6E372B14BF11}" srcOrd="3" destOrd="0" parTransId="{8CBEC4BB-490B-4188-9CDC-4887F112F97B}" sibTransId="{A65B2657-2742-431B-A49F-FA0734E8A8EA}"/>
    <dgm:cxn modelId="{22421296-4F49-40AB-8BD6-46B611C19398}" type="presOf" srcId="{5709887D-B907-44D1-A558-4B3D718500A8}" destId="{8A6BF961-27BC-4BEE-B0CC-6DC30256C39E}" srcOrd="0" destOrd="0" presId="urn:microsoft.com/office/officeart/2005/8/layout/pyramid4"/>
    <dgm:cxn modelId="{5CE9498A-A5C9-47B9-8E32-7F178C6CEF5F}" srcId="{F1682A66-596E-4205-AF15-5DAEFC202B55}" destId="{4DF75AB2-36E0-44A6-AB04-5F2399C689B3}" srcOrd="1" destOrd="0" parTransId="{F0268741-4375-4CCF-A1C0-F29C0244DD5C}" sibTransId="{E2754C65-3E5A-49A9-A4B9-F32BA36730F1}"/>
    <dgm:cxn modelId="{23314810-CB09-4675-9512-4F9C6C17D569}" type="presOf" srcId="{1B35FB07-4E42-48B5-9B81-56F1DA00C17C}" destId="{A164B5C0-1A60-4353-B41D-C9301682E178}" srcOrd="0" destOrd="0" presId="urn:microsoft.com/office/officeart/2005/8/layout/pyramid4"/>
    <dgm:cxn modelId="{5A75D499-5475-4BE6-BA12-7C4B2725177C}" type="presOf" srcId="{3D369D16-64A9-459F-8A5A-6E372B14BF11}" destId="{1D4CCD00-3400-4BF6-A1B1-30755FB4E169}" srcOrd="0" destOrd="0" presId="urn:microsoft.com/office/officeart/2005/8/layout/pyramid4"/>
    <dgm:cxn modelId="{7DF7D5F0-6BAB-401F-945F-71038ACCF2F1}" type="presOf" srcId="{F1682A66-596E-4205-AF15-5DAEFC202B55}" destId="{5F7C3912-3980-4F60-881C-F37298AC8BD9}" srcOrd="0" destOrd="0" presId="urn:microsoft.com/office/officeart/2005/8/layout/pyramid4"/>
    <dgm:cxn modelId="{53C646E6-2E77-40C3-8096-C0B439E45E21}" srcId="{F1682A66-596E-4205-AF15-5DAEFC202B55}" destId="{1B35FB07-4E42-48B5-9B81-56F1DA00C17C}" srcOrd="0" destOrd="0" parTransId="{9EA3D243-E082-404D-932E-04417387FEB6}" sibTransId="{0120431E-9AAF-4CCD-B297-949A7046D9CD}"/>
    <dgm:cxn modelId="{DC13714F-6751-4FFE-8491-B73996458CBF}" type="presParOf" srcId="{5F7C3912-3980-4F60-881C-F37298AC8BD9}" destId="{A164B5C0-1A60-4353-B41D-C9301682E178}" srcOrd="0" destOrd="0" presId="urn:microsoft.com/office/officeart/2005/8/layout/pyramid4"/>
    <dgm:cxn modelId="{B1D6CBD4-C7C2-44C4-851E-3D40FDBD93EA}" type="presParOf" srcId="{5F7C3912-3980-4F60-881C-F37298AC8BD9}" destId="{AF7B240C-4A0F-410F-8596-C003C65B7E28}" srcOrd="1" destOrd="0" presId="urn:microsoft.com/office/officeart/2005/8/layout/pyramid4"/>
    <dgm:cxn modelId="{73DBB882-D004-4BC7-9CBB-A74013F9C1DB}" type="presParOf" srcId="{5F7C3912-3980-4F60-881C-F37298AC8BD9}" destId="{8A6BF961-27BC-4BEE-B0CC-6DC30256C39E}" srcOrd="2" destOrd="0" presId="urn:microsoft.com/office/officeart/2005/8/layout/pyramid4"/>
    <dgm:cxn modelId="{53EFD167-D30B-441E-A4EA-C9490730AC25}" type="presParOf" srcId="{5F7C3912-3980-4F60-881C-F37298AC8BD9}" destId="{1D4CCD00-3400-4BF6-A1B1-30755FB4E169}" srcOrd="3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723F00C8-581D-48CA-A2E3-C5A3261B65D8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774CDF8D-B661-42DC-AA92-305BE00EB8C2}">
      <dgm:prSet phldrT="[Tekst]"/>
      <dgm:spPr/>
      <dgm:t>
        <a:bodyPr/>
        <a:lstStyle/>
        <a:p>
          <a:r>
            <a:rPr lang="pl-PL" smtClean="0"/>
            <a:t>Region,Polska,UE</a:t>
          </a:r>
          <a:endParaRPr lang="pl-PL"/>
        </a:p>
      </dgm:t>
    </dgm:pt>
    <dgm:pt modelId="{8C7BF946-CAF4-4C9C-840F-D0149045FA06}" type="parTrans" cxnId="{C1CA0402-669D-45F8-9D6A-DB0D6933BE56}">
      <dgm:prSet/>
      <dgm:spPr/>
      <dgm:t>
        <a:bodyPr/>
        <a:lstStyle/>
        <a:p>
          <a:endParaRPr lang="pl-PL"/>
        </a:p>
      </dgm:t>
    </dgm:pt>
    <dgm:pt modelId="{24ECFC1D-B2C8-44F5-BC36-CD9ED2A53157}" type="sibTrans" cxnId="{C1CA0402-669D-45F8-9D6A-DB0D6933BE56}">
      <dgm:prSet/>
      <dgm:spPr/>
      <dgm:t>
        <a:bodyPr/>
        <a:lstStyle/>
        <a:p>
          <a:endParaRPr lang="pl-PL"/>
        </a:p>
      </dgm:t>
    </dgm:pt>
    <dgm:pt modelId="{F52D9028-01A6-41A0-9C6E-23982EE4D957}">
      <dgm:prSet phldrT="[Tekst]"/>
      <dgm:spPr/>
      <dgm:t>
        <a:bodyPr/>
        <a:lstStyle/>
        <a:p>
          <a:r>
            <a:rPr lang="pl-PL" dirty="0" smtClean="0"/>
            <a:t>Większe zainteresowanie organu prowadzącego </a:t>
          </a:r>
          <a:r>
            <a:rPr lang="pl-PL" dirty="0" smtClean="0"/>
            <a:t>Szkołą </a:t>
          </a:r>
          <a:endParaRPr lang="pl-PL" dirty="0"/>
        </a:p>
      </dgm:t>
    </dgm:pt>
    <dgm:pt modelId="{A4146124-51A8-4DD7-BDE6-2CE14E8DA733}" type="parTrans" cxnId="{82254C53-D619-4CC8-BC00-F4A95178F8CC}">
      <dgm:prSet/>
      <dgm:spPr/>
      <dgm:t>
        <a:bodyPr/>
        <a:lstStyle/>
        <a:p>
          <a:endParaRPr lang="pl-PL"/>
        </a:p>
      </dgm:t>
    </dgm:pt>
    <dgm:pt modelId="{6A1CCC07-45DC-4C07-B55B-982970B36426}" type="sibTrans" cxnId="{82254C53-D619-4CC8-BC00-F4A95178F8CC}">
      <dgm:prSet/>
      <dgm:spPr/>
      <dgm:t>
        <a:bodyPr/>
        <a:lstStyle/>
        <a:p>
          <a:endParaRPr lang="pl-PL"/>
        </a:p>
      </dgm:t>
    </dgm:pt>
    <dgm:pt modelId="{A4D821F4-3542-432B-957A-7F534D54F6CF}">
      <dgm:prSet phldrT="[Tekst]"/>
      <dgm:spPr/>
      <dgm:t>
        <a:bodyPr/>
        <a:lstStyle/>
        <a:p>
          <a:r>
            <a:rPr lang="pl-PL" dirty="0" smtClean="0"/>
            <a:t>Lepsza współpraca </a:t>
          </a:r>
          <a:r>
            <a:rPr lang="pl-PL" dirty="0" smtClean="0"/>
            <a:t>Szkoły </a:t>
          </a:r>
          <a:r>
            <a:rPr lang="pl-PL" dirty="0" smtClean="0"/>
            <a:t>z firmami</a:t>
          </a:r>
          <a:endParaRPr lang="pl-PL" dirty="0"/>
        </a:p>
      </dgm:t>
    </dgm:pt>
    <dgm:pt modelId="{DA5BC795-F3DB-4A39-88C8-142FADB3B79F}" type="parTrans" cxnId="{7FB2C683-116D-4614-B844-0EF8EABE1CFD}">
      <dgm:prSet/>
      <dgm:spPr/>
      <dgm:t>
        <a:bodyPr/>
        <a:lstStyle/>
        <a:p>
          <a:endParaRPr lang="pl-PL"/>
        </a:p>
      </dgm:t>
    </dgm:pt>
    <dgm:pt modelId="{748BBF40-78EB-4291-81C5-267F7F004793}" type="sibTrans" cxnId="{7FB2C683-116D-4614-B844-0EF8EABE1CFD}">
      <dgm:prSet/>
      <dgm:spPr/>
      <dgm:t>
        <a:bodyPr/>
        <a:lstStyle/>
        <a:p>
          <a:endParaRPr lang="pl-PL"/>
        </a:p>
      </dgm:t>
    </dgm:pt>
    <dgm:pt modelId="{E70BD148-BAA2-4BC4-B0C1-6478E94794E5}">
      <dgm:prSet phldrT="[Tekst]"/>
      <dgm:spPr/>
      <dgm:t>
        <a:bodyPr/>
        <a:lstStyle/>
        <a:p>
          <a:r>
            <a:rPr lang="pl-PL" dirty="0" smtClean="0"/>
            <a:t>Szkoła, środowisko</a:t>
          </a:r>
        </a:p>
        <a:p>
          <a:r>
            <a:rPr lang="pl-PL" dirty="0" smtClean="0"/>
            <a:t>lokalne</a:t>
          </a:r>
          <a:endParaRPr lang="pl-PL" dirty="0"/>
        </a:p>
      </dgm:t>
    </dgm:pt>
    <dgm:pt modelId="{E6611C24-EDAD-47E1-97DF-DDB74777D1A3}" type="parTrans" cxnId="{6C0C0BFD-9CDE-459E-A069-E0841E2F0C37}">
      <dgm:prSet/>
      <dgm:spPr/>
      <dgm:t>
        <a:bodyPr/>
        <a:lstStyle/>
        <a:p>
          <a:endParaRPr lang="pl-PL"/>
        </a:p>
      </dgm:t>
    </dgm:pt>
    <dgm:pt modelId="{919A6A76-BDB5-4410-8CF2-33D8EA4E43EF}" type="sibTrans" cxnId="{6C0C0BFD-9CDE-459E-A069-E0841E2F0C37}">
      <dgm:prSet/>
      <dgm:spPr/>
      <dgm:t>
        <a:bodyPr/>
        <a:lstStyle/>
        <a:p>
          <a:endParaRPr lang="pl-PL"/>
        </a:p>
      </dgm:t>
    </dgm:pt>
    <dgm:pt modelId="{B34A1168-6151-4552-A101-DDC6AE78DE1A}">
      <dgm:prSet phldrT="[Tekst]"/>
      <dgm:spPr/>
      <dgm:t>
        <a:bodyPr/>
        <a:lstStyle/>
        <a:p>
          <a:r>
            <a:rPr lang="pl-PL" dirty="0" smtClean="0"/>
            <a:t>Większy potencjał rozwojowy</a:t>
          </a:r>
          <a:endParaRPr lang="pl-PL" dirty="0"/>
        </a:p>
      </dgm:t>
    </dgm:pt>
    <dgm:pt modelId="{D7B931A5-CD60-43E9-9751-5BDB4E7AA91A}" type="parTrans" cxnId="{E7C52D8F-B849-47AE-BC13-FD26142F3641}">
      <dgm:prSet/>
      <dgm:spPr/>
      <dgm:t>
        <a:bodyPr/>
        <a:lstStyle/>
        <a:p>
          <a:endParaRPr lang="pl-PL"/>
        </a:p>
      </dgm:t>
    </dgm:pt>
    <dgm:pt modelId="{10B99F59-C9A9-4660-BBEF-27E23153242B}" type="sibTrans" cxnId="{E7C52D8F-B849-47AE-BC13-FD26142F3641}">
      <dgm:prSet/>
      <dgm:spPr/>
      <dgm:t>
        <a:bodyPr/>
        <a:lstStyle/>
        <a:p>
          <a:endParaRPr lang="pl-PL"/>
        </a:p>
      </dgm:t>
    </dgm:pt>
    <dgm:pt modelId="{6FDADC84-D43A-40ED-9BE4-F729D24D9AC4}">
      <dgm:prSet phldrT="[Tekst]"/>
      <dgm:spPr/>
      <dgm:t>
        <a:bodyPr/>
        <a:lstStyle/>
        <a:p>
          <a:r>
            <a:rPr lang="pl-PL" dirty="0" smtClean="0"/>
            <a:t>Wzrost prestiżu szkolnictwa zawodowego</a:t>
          </a:r>
          <a:endParaRPr lang="pl-PL" dirty="0"/>
        </a:p>
      </dgm:t>
    </dgm:pt>
    <dgm:pt modelId="{B766DF6D-6908-4CBB-B856-CE61953ABBAB}" type="parTrans" cxnId="{2A933DEC-FEB4-4051-8A34-794979FA8181}">
      <dgm:prSet/>
      <dgm:spPr/>
      <dgm:t>
        <a:bodyPr/>
        <a:lstStyle/>
        <a:p>
          <a:endParaRPr lang="pl-PL"/>
        </a:p>
      </dgm:t>
    </dgm:pt>
    <dgm:pt modelId="{D5381B6D-C9D2-4FEF-A602-07D83016AAED}" type="sibTrans" cxnId="{2A933DEC-FEB4-4051-8A34-794979FA8181}">
      <dgm:prSet/>
      <dgm:spPr/>
      <dgm:t>
        <a:bodyPr/>
        <a:lstStyle/>
        <a:p>
          <a:endParaRPr lang="pl-PL"/>
        </a:p>
      </dgm:t>
    </dgm:pt>
    <dgm:pt modelId="{761A85AF-2B39-42C9-B878-2D88D2147C6E}">
      <dgm:prSet phldrT="[Tekst]"/>
      <dgm:spPr/>
      <dgm:t>
        <a:bodyPr/>
        <a:lstStyle/>
        <a:p>
          <a:r>
            <a:rPr lang="pl-PL" dirty="0" smtClean="0"/>
            <a:t>Kadra, uczniowie</a:t>
          </a:r>
          <a:endParaRPr lang="pl-PL" dirty="0"/>
        </a:p>
      </dgm:t>
    </dgm:pt>
    <dgm:pt modelId="{07ED5A36-2DE4-4ED6-A371-F667DCF9FC7D}" type="parTrans" cxnId="{5C0EA83A-5235-4D62-8D61-933D59729294}">
      <dgm:prSet/>
      <dgm:spPr/>
      <dgm:t>
        <a:bodyPr/>
        <a:lstStyle/>
        <a:p>
          <a:endParaRPr lang="pl-PL"/>
        </a:p>
      </dgm:t>
    </dgm:pt>
    <dgm:pt modelId="{62515075-31C2-4310-B36C-2670E10D7CB3}" type="sibTrans" cxnId="{5C0EA83A-5235-4D62-8D61-933D59729294}">
      <dgm:prSet/>
      <dgm:spPr/>
      <dgm:t>
        <a:bodyPr/>
        <a:lstStyle/>
        <a:p>
          <a:endParaRPr lang="pl-PL"/>
        </a:p>
      </dgm:t>
    </dgm:pt>
    <dgm:pt modelId="{C9E59054-D8E1-4262-94A2-7597A79B40D7}">
      <dgm:prSet phldrT="[Tekst]"/>
      <dgm:spPr/>
      <dgm:t>
        <a:bodyPr/>
        <a:lstStyle/>
        <a:p>
          <a:r>
            <a:rPr lang="pl-PL" dirty="0" smtClean="0"/>
            <a:t>Większa satysfakcja z pracy</a:t>
          </a:r>
          <a:endParaRPr lang="pl-PL" dirty="0"/>
        </a:p>
      </dgm:t>
    </dgm:pt>
    <dgm:pt modelId="{70EE5207-6B74-4129-A391-5D8E7EC24476}" type="parTrans" cxnId="{590C7E5C-5B6B-4BA4-B8A3-5D397C1060C0}">
      <dgm:prSet/>
      <dgm:spPr/>
      <dgm:t>
        <a:bodyPr/>
        <a:lstStyle/>
        <a:p>
          <a:endParaRPr lang="pl-PL"/>
        </a:p>
      </dgm:t>
    </dgm:pt>
    <dgm:pt modelId="{9236C573-859F-4BB3-ADCF-CF9240716C19}" type="sibTrans" cxnId="{590C7E5C-5B6B-4BA4-B8A3-5D397C1060C0}">
      <dgm:prSet/>
      <dgm:spPr/>
      <dgm:t>
        <a:bodyPr/>
        <a:lstStyle/>
        <a:p>
          <a:endParaRPr lang="pl-PL"/>
        </a:p>
      </dgm:t>
    </dgm:pt>
    <dgm:pt modelId="{512A5B63-A451-45FD-BFB8-D6BE1156B6BD}">
      <dgm:prSet phldrT="[Tekst]"/>
      <dgm:spPr/>
      <dgm:t>
        <a:bodyPr/>
        <a:lstStyle/>
        <a:p>
          <a:r>
            <a:rPr lang="pl-PL" dirty="0" smtClean="0"/>
            <a:t>Wyższa motywacja do mobilności</a:t>
          </a:r>
          <a:endParaRPr lang="pl-PL" dirty="0"/>
        </a:p>
      </dgm:t>
    </dgm:pt>
    <dgm:pt modelId="{00F6FF06-FA06-4765-AEFF-8A081EBE3128}" type="parTrans" cxnId="{8C8A174F-A7A4-4C2C-93C2-30CCE92E63A2}">
      <dgm:prSet/>
      <dgm:spPr/>
      <dgm:t>
        <a:bodyPr/>
        <a:lstStyle/>
        <a:p>
          <a:endParaRPr lang="pl-PL"/>
        </a:p>
      </dgm:t>
    </dgm:pt>
    <dgm:pt modelId="{A054054D-B5A5-4E9C-BF1D-8C9926A911D2}" type="sibTrans" cxnId="{8C8A174F-A7A4-4C2C-93C2-30CCE92E63A2}">
      <dgm:prSet/>
      <dgm:spPr/>
      <dgm:t>
        <a:bodyPr/>
        <a:lstStyle/>
        <a:p>
          <a:endParaRPr lang="pl-PL"/>
        </a:p>
      </dgm:t>
    </dgm:pt>
    <dgm:pt modelId="{3090137A-1D60-49F1-B0A7-07D348D9D617}" type="pres">
      <dgm:prSet presAssocID="{723F00C8-581D-48CA-A2E3-C5A3261B65D8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DAC03024-33AE-4D9B-B60E-E8E041BAD8D9}" type="pres">
      <dgm:prSet presAssocID="{774CDF8D-B661-42DC-AA92-305BE00EB8C2}" presName="circle1" presStyleLbl="node1" presStyleIdx="0" presStyleCnt="3"/>
      <dgm:spPr/>
    </dgm:pt>
    <dgm:pt modelId="{40E194B5-A60F-4A81-9CBF-CADDDCBE9235}" type="pres">
      <dgm:prSet presAssocID="{774CDF8D-B661-42DC-AA92-305BE00EB8C2}" presName="space" presStyleCnt="0"/>
      <dgm:spPr/>
    </dgm:pt>
    <dgm:pt modelId="{3C274624-DEE9-4A0E-862B-2D29823C97CC}" type="pres">
      <dgm:prSet presAssocID="{774CDF8D-B661-42DC-AA92-305BE00EB8C2}" presName="rect1" presStyleLbl="alignAcc1" presStyleIdx="0" presStyleCnt="3"/>
      <dgm:spPr/>
      <dgm:t>
        <a:bodyPr/>
        <a:lstStyle/>
        <a:p>
          <a:endParaRPr lang="pl-PL"/>
        </a:p>
      </dgm:t>
    </dgm:pt>
    <dgm:pt modelId="{56782B95-F3C2-420B-8FA1-A192C755DDA5}" type="pres">
      <dgm:prSet presAssocID="{E70BD148-BAA2-4BC4-B0C1-6478E94794E5}" presName="vertSpace2" presStyleLbl="node1" presStyleIdx="0" presStyleCnt="3"/>
      <dgm:spPr/>
    </dgm:pt>
    <dgm:pt modelId="{8D9D772D-02BF-4821-BE7A-F5B04A839BE2}" type="pres">
      <dgm:prSet presAssocID="{E70BD148-BAA2-4BC4-B0C1-6478E94794E5}" presName="circle2" presStyleLbl="node1" presStyleIdx="1" presStyleCnt="3"/>
      <dgm:spPr/>
    </dgm:pt>
    <dgm:pt modelId="{241C996B-EC91-47FF-A6FE-9D4CCBD83840}" type="pres">
      <dgm:prSet presAssocID="{E70BD148-BAA2-4BC4-B0C1-6478E94794E5}" presName="rect2" presStyleLbl="alignAcc1" presStyleIdx="1" presStyleCnt="3"/>
      <dgm:spPr/>
      <dgm:t>
        <a:bodyPr/>
        <a:lstStyle/>
        <a:p>
          <a:endParaRPr lang="pl-PL"/>
        </a:p>
      </dgm:t>
    </dgm:pt>
    <dgm:pt modelId="{C118CDDF-4A16-4555-A503-F82E8A657F33}" type="pres">
      <dgm:prSet presAssocID="{761A85AF-2B39-42C9-B878-2D88D2147C6E}" presName="vertSpace3" presStyleLbl="node1" presStyleIdx="1" presStyleCnt="3"/>
      <dgm:spPr/>
    </dgm:pt>
    <dgm:pt modelId="{18B061A1-EE82-4A91-AFAC-D624ECCBA0B4}" type="pres">
      <dgm:prSet presAssocID="{761A85AF-2B39-42C9-B878-2D88D2147C6E}" presName="circle3" presStyleLbl="node1" presStyleIdx="2" presStyleCnt="3"/>
      <dgm:spPr/>
    </dgm:pt>
    <dgm:pt modelId="{38AB5460-1C68-4AB2-BF6D-66E6BE494A6F}" type="pres">
      <dgm:prSet presAssocID="{761A85AF-2B39-42C9-B878-2D88D2147C6E}" presName="rect3" presStyleLbl="alignAcc1" presStyleIdx="2" presStyleCnt="3"/>
      <dgm:spPr/>
      <dgm:t>
        <a:bodyPr/>
        <a:lstStyle/>
        <a:p>
          <a:endParaRPr lang="pl-PL"/>
        </a:p>
      </dgm:t>
    </dgm:pt>
    <dgm:pt modelId="{3CD169EE-A341-4097-9336-63D95D1EFCBA}" type="pres">
      <dgm:prSet presAssocID="{774CDF8D-B661-42DC-AA92-305BE00EB8C2}" presName="rect1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56F28197-C7FA-4E2F-AB94-771FE598FE22}" type="pres">
      <dgm:prSet presAssocID="{774CDF8D-B661-42DC-AA92-305BE00EB8C2}" presName="rect1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B7EB757-1FAB-41AF-A3AC-CA998DAA9182}" type="pres">
      <dgm:prSet presAssocID="{E70BD148-BAA2-4BC4-B0C1-6478E94794E5}" presName="rect2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B9B74D1-369D-4A7A-A4FD-4581A978B632}" type="pres">
      <dgm:prSet presAssocID="{E70BD148-BAA2-4BC4-B0C1-6478E94794E5}" presName="rect2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D6A1986-09A0-4486-8637-F15E4E7BEF94}" type="pres">
      <dgm:prSet presAssocID="{761A85AF-2B39-42C9-B878-2D88D2147C6E}" presName="rect3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495C418-3456-474D-B883-01CFF17F4720}" type="pres">
      <dgm:prSet presAssocID="{761A85AF-2B39-42C9-B878-2D88D2147C6E}" presName="rect3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7FB2C683-116D-4614-B844-0EF8EABE1CFD}" srcId="{774CDF8D-B661-42DC-AA92-305BE00EB8C2}" destId="{A4D821F4-3542-432B-957A-7F534D54F6CF}" srcOrd="1" destOrd="0" parTransId="{DA5BC795-F3DB-4A39-88C8-142FADB3B79F}" sibTransId="{748BBF40-78EB-4291-81C5-267F7F004793}"/>
    <dgm:cxn modelId="{2A933DEC-FEB4-4051-8A34-794979FA8181}" srcId="{E70BD148-BAA2-4BC4-B0C1-6478E94794E5}" destId="{6FDADC84-D43A-40ED-9BE4-F729D24D9AC4}" srcOrd="1" destOrd="0" parTransId="{B766DF6D-6908-4CBB-B856-CE61953ABBAB}" sibTransId="{D5381B6D-C9D2-4FEF-A602-07D83016AAED}"/>
    <dgm:cxn modelId="{A244117A-2378-4102-90FD-378AE99D5B4B}" type="presOf" srcId="{E70BD148-BAA2-4BC4-B0C1-6478E94794E5}" destId="{241C996B-EC91-47FF-A6FE-9D4CCBD83840}" srcOrd="0" destOrd="0" presId="urn:microsoft.com/office/officeart/2005/8/layout/target3"/>
    <dgm:cxn modelId="{82254C53-D619-4CC8-BC00-F4A95178F8CC}" srcId="{774CDF8D-B661-42DC-AA92-305BE00EB8C2}" destId="{F52D9028-01A6-41A0-9C6E-23982EE4D957}" srcOrd="0" destOrd="0" parTransId="{A4146124-51A8-4DD7-BDE6-2CE14E8DA733}" sibTransId="{6A1CCC07-45DC-4C07-B55B-982970B36426}"/>
    <dgm:cxn modelId="{10FFFDEC-F436-465A-A22E-86DB37E31343}" type="presOf" srcId="{C9E59054-D8E1-4262-94A2-7597A79B40D7}" destId="{1495C418-3456-474D-B883-01CFF17F4720}" srcOrd="0" destOrd="0" presId="urn:microsoft.com/office/officeart/2005/8/layout/target3"/>
    <dgm:cxn modelId="{55F4202B-EF59-444F-8A83-989FE83D4F55}" type="presOf" srcId="{B34A1168-6151-4552-A101-DDC6AE78DE1A}" destId="{2B9B74D1-369D-4A7A-A4FD-4581A978B632}" srcOrd="0" destOrd="0" presId="urn:microsoft.com/office/officeart/2005/8/layout/target3"/>
    <dgm:cxn modelId="{6D725B22-6976-4C98-AB2A-5E08A09BB153}" type="presOf" srcId="{761A85AF-2B39-42C9-B878-2D88D2147C6E}" destId="{38AB5460-1C68-4AB2-BF6D-66E6BE494A6F}" srcOrd="0" destOrd="0" presId="urn:microsoft.com/office/officeart/2005/8/layout/target3"/>
    <dgm:cxn modelId="{44FF493F-9B82-41F2-861B-28D34B2F7981}" type="presOf" srcId="{E70BD148-BAA2-4BC4-B0C1-6478E94794E5}" destId="{9B7EB757-1FAB-41AF-A3AC-CA998DAA9182}" srcOrd="1" destOrd="0" presId="urn:microsoft.com/office/officeart/2005/8/layout/target3"/>
    <dgm:cxn modelId="{5D3B8987-342B-48D9-BF9D-7285412BEB16}" type="presOf" srcId="{A4D821F4-3542-432B-957A-7F534D54F6CF}" destId="{56F28197-C7FA-4E2F-AB94-771FE598FE22}" srcOrd="0" destOrd="1" presId="urn:microsoft.com/office/officeart/2005/8/layout/target3"/>
    <dgm:cxn modelId="{7CC912FB-E8A9-4EFF-9000-86DFA904C484}" type="presOf" srcId="{512A5B63-A451-45FD-BFB8-D6BE1156B6BD}" destId="{1495C418-3456-474D-B883-01CFF17F4720}" srcOrd="0" destOrd="1" presId="urn:microsoft.com/office/officeart/2005/8/layout/target3"/>
    <dgm:cxn modelId="{81CA557E-D3B9-4A03-BAC2-AEDDA9914CF7}" type="presOf" srcId="{774CDF8D-B661-42DC-AA92-305BE00EB8C2}" destId="{3CD169EE-A341-4097-9336-63D95D1EFCBA}" srcOrd="1" destOrd="0" presId="urn:microsoft.com/office/officeart/2005/8/layout/target3"/>
    <dgm:cxn modelId="{C1CA0402-669D-45F8-9D6A-DB0D6933BE56}" srcId="{723F00C8-581D-48CA-A2E3-C5A3261B65D8}" destId="{774CDF8D-B661-42DC-AA92-305BE00EB8C2}" srcOrd="0" destOrd="0" parTransId="{8C7BF946-CAF4-4C9C-840F-D0149045FA06}" sibTransId="{24ECFC1D-B2C8-44F5-BC36-CD9ED2A53157}"/>
    <dgm:cxn modelId="{750FB86D-55D8-43B9-9025-AF231292B1BA}" type="presOf" srcId="{761A85AF-2B39-42C9-B878-2D88D2147C6E}" destId="{ED6A1986-09A0-4486-8637-F15E4E7BEF94}" srcOrd="1" destOrd="0" presId="urn:microsoft.com/office/officeart/2005/8/layout/target3"/>
    <dgm:cxn modelId="{EC3E292A-D38A-4710-AA1C-B3B872B158FD}" type="presOf" srcId="{774CDF8D-B661-42DC-AA92-305BE00EB8C2}" destId="{3C274624-DEE9-4A0E-862B-2D29823C97CC}" srcOrd="0" destOrd="0" presId="urn:microsoft.com/office/officeart/2005/8/layout/target3"/>
    <dgm:cxn modelId="{590C7E5C-5B6B-4BA4-B8A3-5D397C1060C0}" srcId="{761A85AF-2B39-42C9-B878-2D88D2147C6E}" destId="{C9E59054-D8E1-4262-94A2-7597A79B40D7}" srcOrd="0" destOrd="0" parTransId="{70EE5207-6B74-4129-A391-5D8E7EC24476}" sibTransId="{9236C573-859F-4BB3-ADCF-CF9240716C19}"/>
    <dgm:cxn modelId="{5C0EA83A-5235-4D62-8D61-933D59729294}" srcId="{723F00C8-581D-48CA-A2E3-C5A3261B65D8}" destId="{761A85AF-2B39-42C9-B878-2D88D2147C6E}" srcOrd="2" destOrd="0" parTransId="{07ED5A36-2DE4-4ED6-A371-F667DCF9FC7D}" sibTransId="{62515075-31C2-4310-B36C-2670E10D7CB3}"/>
    <dgm:cxn modelId="{720C7856-E367-4A94-A1B3-F2A54DF3F5EB}" type="presOf" srcId="{F52D9028-01A6-41A0-9C6E-23982EE4D957}" destId="{56F28197-C7FA-4E2F-AB94-771FE598FE22}" srcOrd="0" destOrd="0" presId="urn:microsoft.com/office/officeart/2005/8/layout/target3"/>
    <dgm:cxn modelId="{69D954F1-C3AB-4B84-9595-D541AFE4BF8A}" type="presOf" srcId="{723F00C8-581D-48CA-A2E3-C5A3261B65D8}" destId="{3090137A-1D60-49F1-B0A7-07D348D9D617}" srcOrd="0" destOrd="0" presId="urn:microsoft.com/office/officeart/2005/8/layout/target3"/>
    <dgm:cxn modelId="{6C0C0BFD-9CDE-459E-A069-E0841E2F0C37}" srcId="{723F00C8-581D-48CA-A2E3-C5A3261B65D8}" destId="{E70BD148-BAA2-4BC4-B0C1-6478E94794E5}" srcOrd="1" destOrd="0" parTransId="{E6611C24-EDAD-47E1-97DF-DDB74777D1A3}" sibTransId="{919A6A76-BDB5-4410-8CF2-33D8EA4E43EF}"/>
    <dgm:cxn modelId="{E7C52D8F-B849-47AE-BC13-FD26142F3641}" srcId="{E70BD148-BAA2-4BC4-B0C1-6478E94794E5}" destId="{B34A1168-6151-4552-A101-DDC6AE78DE1A}" srcOrd="0" destOrd="0" parTransId="{D7B931A5-CD60-43E9-9751-5BDB4E7AA91A}" sibTransId="{10B99F59-C9A9-4660-BBEF-27E23153242B}"/>
    <dgm:cxn modelId="{8C8A174F-A7A4-4C2C-93C2-30CCE92E63A2}" srcId="{761A85AF-2B39-42C9-B878-2D88D2147C6E}" destId="{512A5B63-A451-45FD-BFB8-D6BE1156B6BD}" srcOrd="1" destOrd="0" parTransId="{00F6FF06-FA06-4765-AEFF-8A081EBE3128}" sibTransId="{A054054D-B5A5-4E9C-BF1D-8C9926A911D2}"/>
    <dgm:cxn modelId="{C43EC197-3AD5-434B-B7BE-FE12A36C2F16}" type="presOf" srcId="{6FDADC84-D43A-40ED-9BE4-F729D24D9AC4}" destId="{2B9B74D1-369D-4A7A-A4FD-4581A978B632}" srcOrd="0" destOrd="1" presId="urn:microsoft.com/office/officeart/2005/8/layout/target3"/>
    <dgm:cxn modelId="{05141E97-CBB4-47E7-BDFA-2E5E479F4145}" type="presParOf" srcId="{3090137A-1D60-49F1-B0A7-07D348D9D617}" destId="{DAC03024-33AE-4D9B-B60E-E8E041BAD8D9}" srcOrd="0" destOrd="0" presId="urn:microsoft.com/office/officeart/2005/8/layout/target3"/>
    <dgm:cxn modelId="{DCB63906-7F6E-4D67-BEC0-D8A5D44857A8}" type="presParOf" srcId="{3090137A-1D60-49F1-B0A7-07D348D9D617}" destId="{40E194B5-A60F-4A81-9CBF-CADDDCBE9235}" srcOrd="1" destOrd="0" presId="urn:microsoft.com/office/officeart/2005/8/layout/target3"/>
    <dgm:cxn modelId="{58DF4301-4F34-4005-B07C-E8D289D5097B}" type="presParOf" srcId="{3090137A-1D60-49F1-B0A7-07D348D9D617}" destId="{3C274624-DEE9-4A0E-862B-2D29823C97CC}" srcOrd="2" destOrd="0" presId="urn:microsoft.com/office/officeart/2005/8/layout/target3"/>
    <dgm:cxn modelId="{0F318F87-3596-4B49-B019-6A51894EFC18}" type="presParOf" srcId="{3090137A-1D60-49F1-B0A7-07D348D9D617}" destId="{56782B95-F3C2-420B-8FA1-A192C755DDA5}" srcOrd="3" destOrd="0" presId="urn:microsoft.com/office/officeart/2005/8/layout/target3"/>
    <dgm:cxn modelId="{A74AF515-1932-4B80-AA10-4413DE92DF24}" type="presParOf" srcId="{3090137A-1D60-49F1-B0A7-07D348D9D617}" destId="{8D9D772D-02BF-4821-BE7A-F5B04A839BE2}" srcOrd="4" destOrd="0" presId="urn:microsoft.com/office/officeart/2005/8/layout/target3"/>
    <dgm:cxn modelId="{73C74FE2-14B5-4ACD-A07A-7A05848D771E}" type="presParOf" srcId="{3090137A-1D60-49F1-B0A7-07D348D9D617}" destId="{241C996B-EC91-47FF-A6FE-9D4CCBD83840}" srcOrd="5" destOrd="0" presId="urn:microsoft.com/office/officeart/2005/8/layout/target3"/>
    <dgm:cxn modelId="{9779C473-3CBE-4707-B5EF-4E9281C799FD}" type="presParOf" srcId="{3090137A-1D60-49F1-B0A7-07D348D9D617}" destId="{C118CDDF-4A16-4555-A503-F82E8A657F33}" srcOrd="6" destOrd="0" presId="urn:microsoft.com/office/officeart/2005/8/layout/target3"/>
    <dgm:cxn modelId="{00D80C1F-631D-436A-A2E9-8F7DF0468674}" type="presParOf" srcId="{3090137A-1D60-49F1-B0A7-07D348D9D617}" destId="{18B061A1-EE82-4A91-AFAC-D624ECCBA0B4}" srcOrd="7" destOrd="0" presId="urn:microsoft.com/office/officeart/2005/8/layout/target3"/>
    <dgm:cxn modelId="{DC191865-3DE0-4680-876F-7E605515B37D}" type="presParOf" srcId="{3090137A-1D60-49F1-B0A7-07D348D9D617}" destId="{38AB5460-1C68-4AB2-BF6D-66E6BE494A6F}" srcOrd="8" destOrd="0" presId="urn:microsoft.com/office/officeart/2005/8/layout/target3"/>
    <dgm:cxn modelId="{D1ED1DFE-C256-41B6-A5DB-2B45ABF574E0}" type="presParOf" srcId="{3090137A-1D60-49F1-B0A7-07D348D9D617}" destId="{3CD169EE-A341-4097-9336-63D95D1EFCBA}" srcOrd="9" destOrd="0" presId="urn:microsoft.com/office/officeart/2005/8/layout/target3"/>
    <dgm:cxn modelId="{F25C80E9-410F-47CA-903D-08FB9C34743C}" type="presParOf" srcId="{3090137A-1D60-49F1-B0A7-07D348D9D617}" destId="{56F28197-C7FA-4E2F-AB94-771FE598FE22}" srcOrd="10" destOrd="0" presId="urn:microsoft.com/office/officeart/2005/8/layout/target3"/>
    <dgm:cxn modelId="{2EB28A75-3E26-4687-AF25-C4F9F98F4A1F}" type="presParOf" srcId="{3090137A-1D60-49F1-B0A7-07D348D9D617}" destId="{9B7EB757-1FAB-41AF-A3AC-CA998DAA9182}" srcOrd="11" destOrd="0" presId="urn:microsoft.com/office/officeart/2005/8/layout/target3"/>
    <dgm:cxn modelId="{F36DD7D3-8D20-4FF6-987B-BE21178E99EA}" type="presParOf" srcId="{3090137A-1D60-49F1-B0A7-07D348D9D617}" destId="{2B9B74D1-369D-4A7A-A4FD-4581A978B632}" srcOrd="12" destOrd="0" presId="urn:microsoft.com/office/officeart/2005/8/layout/target3"/>
    <dgm:cxn modelId="{75CE3905-5FCF-49D6-B21B-D98401DFE423}" type="presParOf" srcId="{3090137A-1D60-49F1-B0A7-07D348D9D617}" destId="{ED6A1986-09A0-4486-8637-F15E4E7BEF94}" srcOrd="13" destOrd="0" presId="urn:microsoft.com/office/officeart/2005/8/layout/target3"/>
    <dgm:cxn modelId="{32F83AE2-614D-4692-8C4D-F2B086176F74}" type="presParOf" srcId="{3090137A-1D60-49F1-B0A7-07D348D9D617}" destId="{1495C418-3456-474D-B883-01CFF17F4720}" srcOrd="1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E486193A-1E4C-4DD0-8067-71FA5F79D319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5E460CA7-1840-4028-880B-713665F15822}">
      <dgm:prSet phldrT="[Tekst]"/>
      <dgm:spPr/>
      <dgm:t>
        <a:bodyPr/>
        <a:lstStyle/>
        <a:p>
          <a:r>
            <a:rPr lang="pl-PL" dirty="0" smtClean="0"/>
            <a:t>Wzrost</a:t>
          </a:r>
        </a:p>
        <a:p>
          <a:r>
            <a:rPr lang="pl-PL" dirty="0" smtClean="0"/>
            <a:t>Ilości oddziałów</a:t>
          </a:r>
          <a:endParaRPr lang="pl-PL" dirty="0"/>
        </a:p>
      </dgm:t>
    </dgm:pt>
    <dgm:pt modelId="{1785CD06-4E2B-4C27-9E79-87B0DE734BDF}" type="parTrans" cxnId="{1351959D-47AD-4A31-A241-5E9212AD75D8}">
      <dgm:prSet/>
      <dgm:spPr/>
      <dgm:t>
        <a:bodyPr/>
        <a:lstStyle/>
        <a:p>
          <a:endParaRPr lang="pl-PL"/>
        </a:p>
      </dgm:t>
    </dgm:pt>
    <dgm:pt modelId="{CAE803FE-793E-481B-8563-3AD96DEDF2DD}" type="sibTrans" cxnId="{1351959D-47AD-4A31-A241-5E9212AD75D8}">
      <dgm:prSet/>
      <dgm:spPr/>
      <dgm:t>
        <a:bodyPr/>
        <a:lstStyle/>
        <a:p>
          <a:endParaRPr lang="pl-PL"/>
        </a:p>
      </dgm:t>
    </dgm:pt>
    <dgm:pt modelId="{1C03D52A-B98A-47B1-9C3F-9253289CD55B}">
      <dgm:prSet phldrT="[Tekst]"/>
      <dgm:spPr/>
      <dgm:t>
        <a:bodyPr/>
        <a:lstStyle/>
        <a:p>
          <a:r>
            <a:rPr lang="pl-PL" dirty="0" smtClean="0"/>
            <a:t>Wzrost liczby nauczycieli</a:t>
          </a:r>
          <a:endParaRPr lang="pl-PL" dirty="0"/>
        </a:p>
      </dgm:t>
    </dgm:pt>
    <dgm:pt modelId="{D9345418-D639-46D2-A468-6F5C96FD11F2}" type="parTrans" cxnId="{EEDBF5E9-4FB5-41C0-B663-F80318EC736C}">
      <dgm:prSet/>
      <dgm:spPr/>
      <dgm:t>
        <a:bodyPr/>
        <a:lstStyle/>
        <a:p>
          <a:endParaRPr lang="pl-PL"/>
        </a:p>
      </dgm:t>
    </dgm:pt>
    <dgm:pt modelId="{3C892B9D-0A94-438C-978D-C22113644183}" type="sibTrans" cxnId="{EEDBF5E9-4FB5-41C0-B663-F80318EC736C}">
      <dgm:prSet/>
      <dgm:spPr/>
      <dgm:t>
        <a:bodyPr/>
        <a:lstStyle/>
        <a:p>
          <a:endParaRPr lang="pl-PL"/>
        </a:p>
      </dgm:t>
    </dgm:pt>
    <dgm:pt modelId="{1B3D000A-3FB6-4B27-BE0D-7BAD68618873}">
      <dgm:prSet phldrT="[Tekst]"/>
      <dgm:spPr/>
      <dgm:t>
        <a:bodyPr/>
        <a:lstStyle/>
        <a:p>
          <a:r>
            <a:rPr lang="pl-PL" dirty="0" smtClean="0"/>
            <a:t>Wzrost liczby uczniów i słuchaczy</a:t>
          </a:r>
          <a:endParaRPr lang="pl-PL" dirty="0"/>
        </a:p>
      </dgm:t>
    </dgm:pt>
    <dgm:pt modelId="{3BF0E049-D579-427D-AEF0-B71D41381A79}" type="parTrans" cxnId="{FF5F045A-D4FE-4CCA-BC95-95FE61781BC7}">
      <dgm:prSet/>
      <dgm:spPr/>
      <dgm:t>
        <a:bodyPr/>
        <a:lstStyle/>
        <a:p>
          <a:endParaRPr lang="pl-PL"/>
        </a:p>
      </dgm:t>
    </dgm:pt>
    <dgm:pt modelId="{E00A1DF7-2030-43DB-A5C2-74D44C8F7667}" type="sibTrans" cxnId="{FF5F045A-D4FE-4CCA-BC95-95FE61781BC7}">
      <dgm:prSet/>
      <dgm:spPr/>
      <dgm:t>
        <a:bodyPr/>
        <a:lstStyle/>
        <a:p>
          <a:endParaRPr lang="pl-PL"/>
        </a:p>
      </dgm:t>
    </dgm:pt>
    <dgm:pt modelId="{81EF0F65-05D8-4D52-9B8C-D3882C5BA55F}" type="pres">
      <dgm:prSet presAssocID="{E486193A-1E4C-4DD0-8067-71FA5F79D319}" presName="Name0" presStyleCnt="0">
        <dgm:presLayoutVars>
          <dgm:dir/>
          <dgm:animLvl val="lvl"/>
          <dgm:resizeHandles val="exact"/>
        </dgm:presLayoutVars>
      </dgm:prSet>
      <dgm:spPr/>
    </dgm:pt>
    <dgm:pt modelId="{3CACB86F-37AD-4B7A-96F4-9B0B6FEF42FB}" type="pres">
      <dgm:prSet presAssocID="{5E460CA7-1840-4028-880B-713665F15822}" presName="Name8" presStyleCnt="0"/>
      <dgm:spPr/>
    </dgm:pt>
    <dgm:pt modelId="{C94C83A9-391B-4612-9AB0-D8D494913DF2}" type="pres">
      <dgm:prSet presAssocID="{5E460CA7-1840-4028-880B-713665F15822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57C6D305-1FA2-47B7-AD33-A804CA93B506}" type="pres">
      <dgm:prSet presAssocID="{5E460CA7-1840-4028-880B-713665F1582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236E6E8-DB47-4EF5-9B8D-480E110B6715}" type="pres">
      <dgm:prSet presAssocID="{1C03D52A-B98A-47B1-9C3F-9253289CD55B}" presName="Name8" presStyleCnt="0"/>
      <dgm:spPr/>
    </dgm:pt>
    <dgm:pt modelId="{A343587A-CC77-4147-BF83-3D556FE7A889}" type="pres">
      <dgm:prSet presAssocID="{1C03D52A-B98A-47B1-9C3F-9253289CD55B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FC577EC-7890-49EF-B12C-21553B431FDA}" type="pres">
      <dgm:prSet presAssocID="{1C03D52A-B98A-47B1-9C3F-9253289CD55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E06CF38-80E6-4A56-901A-A426AFDC7BCB}" type="pres">
      <dgm:prSet presAssocID="{1B3D000A-3FB6-4B27-BE0D-7BAD68618873}" presName="Name8" presStyleCnt="0"/>
      <dgm:spPr/>
    </dgm:pt>
    <dgm:pt modelId="{CDFED420-9C12-4024-85D3-1F0036ED0167}" type="pres">
      <dgm:prSet presAssocID="{1B3D000A-3FB6-4B27-BE0D-7BAD68618873}" presName="level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4F9FB58-1E10-443A-8685-2C6E167E8596}" type="pres">
      <dgm:prSet presAssocID="{1B3D000A-3FB6-4B27-BE0D-7BAD6861887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95D92840-B08B-43E1-8CDD-D9C1645D830C}" type="presOf" srcId="{5E460CA7-1840-4028-880B-713665F15822}" destId="{C94C83A9-391B-4612-9AB0-D8D494913DF2}" srcOrd="0" destOrd="0" presId="urn:microsoft.com/office/officeart/2005/8/layout/pyramid1"/>
    <dgm:cxn modelId="{EEDBF5E9-4FB5-41C0-B663-F80318EC736C}" srcId="{E486193A-1E4C-4DD0-8067-71FA5F79D319}" destId="{1C03D52A-B98A-47B1-9C3F-9253289CD55B}" srcOrd="1" destOrd="0" parTransId="{D9345418-D639-46D2-A468-6F5C96FD11F2}" sibTransId="{3C892B9D-0A94-438C-978D-C22113644183}"/>
    <dgm:cxn modelId="{5F290662-CD63-4295-BE3A-571144B712D7}" type="presOf" srcId="{5E460CA7-1840-4028-880B-713665F15822}" destId="{57C6D305-1FA2-47B7-AD33-A804CA93B506}" srcOrd="1" destOrd="0" presId="urn:microsoft.com/office/officeart/2005/8/layout/pyramid1"/>
    <dgm:cxn modelId="{FF5F045A-D4FE-4CCA-BC95-95FE61781BC7}" srcId="{E486193A-1E4C-4DD0-8067-71FA5F79D319}" destId="{1B3D000A-3FB6-4B27-BE0D-7BAD68618873}" srcOrd="2" destOrd="0" parTransId="{3BF0E049-D579-427D-AEF0-B71D41381A79}" sibTransId="{E00A1DF7-2030-43DB-A5C2-74D44C8F7667}"/>
    <dgm:cxn modelId="{ECCFEF39-6286-4D05-9531-F1CB9F03EF35}" type="presOf" srcId="{1B3D000A-3FB6-4B27-BE0D-7BAD68618873}" destId="{04F9FB58-1E10-443A-8685-2C6E167E8596}" srcOrd="1" destOrd="0" presId="urn:microsoft.com/office/officeart/2005/8/layout/pyramid1"/>
    <dgm:cxn modelId="{7D14C027-EBAC-4451-B22B-24779EBF9071}" type="presOf" srcId="{1C03D52A-B98A-47B1-9C3F-9253289CD55B}" destId="{A343587A-CC77-4147-BF83-3D556FE7A889}" srcOrd="0" destOrd="0" presId="urn:microsoft.com/office/officeart/2005/8/layout/pyramid1"/>
    <dgm:cxn modelId="{1351959D-47AD-4A31-A241-5E9212AD75D8}" srcId="{E486193A-1E4C-4DD0-8067-71FA5F79D319}" destId="{5E460CA7-1840-4028-880B-713665F15822}" srcOrd="0" destOrd="0" parTransId="{1785CD06-4E2B-4C27-9E79-87B0DE734BDF}" sibTransId="{CAE803FE-793E-481B-8563-3AD96DEDF2DD}"/>
    <dgm:cxn modelId="{0F710A6A-FDCA-4AC6-9B47-D5CCA7B984F5}" type="presOf" srcId="{1B3D000A-3FB6-4B27-BE0D-7BAD68618873}" destId="{CDFED420-9C12-4024-85D3-1F0036ED0167}" srcOrd="0" destOrd="0" presId="urn:microsoft.com/office/officeart/2005/8/layout/pyramid1"/>
    <dgm:cxn modelId="{41020C0C-872A-4C61-8821-84DE0E72B887}" type="presOf" srcId="{1C03D52A-B98A-47B1-9C3F-9253289CD55B}" destId="{0FC577EC-7890-49EF-B12C-21553B431FDA}" srcOrd="1" destOrd="0" presId="urn:microsoft.com/office/officeart/2005/8/layout/pyramid1"/>
    <dgm:cxn modelId="{648A74D7-B64F-47DD-B7CF-50F6DF143489}" type="presOf" srcId="{E486193A-1E4C-4DD0-8067-71FA5F79D319}" destId="{81EF0F65-05D8-4D52-9B8C-D3882C5BA55F}" srcOrd="0" destOrd="0" presId="urn:microsoft.com/office/officeart/2005/8/layout/pyramid1"/>
    <dgm:cxn modelId="{10EDF913-2052-4C88-AE99-8AFDDAEB3FBB}" type="presParOf" srcId="{81EF0F65-05D8-4D52-9B8C-D3882C5BA55F}" destId="{3CACB86F-37AD-4B7A-96F4-9B0B6FEF42FB}" srcOrd="0" destOrd="0" presId="urn:microsoft.com/office/officeart/2005/8/layout/pyramid1"/>
    <dgm:cxn modelId="{5811645E-7801-4EFB-8A62-1AA99496FC91}" type="presParOf" srcId="{3CACB86F-37AD-4B7A-96F4-9B0B6FEF42FB}" destId="{C94C83A9-391B-4612-9AB0-D8D494913DF2}" srcOrd="0" destOrd="0" presId="urn:microsoft.com/office/officeart/2005/8/layout/pyramid1"/>
    <dgm:cxn modelId="{65521F44-74C0-4F09-BFA0-BF62C5AB175D}" type="presParOf" srcId="{3CACB86F-37AD-4B7A-96F4-9B0B6FEF42FB}" destId="{57C6D305-1FA2-47B7-AD33-A804CA93B506}" srcOrd="1" destOrd="0" presId="urn:microsoft.com/office/officeart/2005/8/layout/pyramid1"/>
    <dgm:cxn modelId="{2C3CB43B-454B-4389-AEA2-84BF380B61E9}" type="presParOf" srcId="{81EF0F65-05D8-4D52-9B8C-D3882C5BA55F}" destId="{D236E6E8-DB47-4EF5-9B8D-480E110B6715}" srcOrd="1" destOrd="0" presId="urn:microsoft.com/office/officeart/2005/8/layout/pyramid1"/>
    <dgm:cxn modelId="{AD094652-9816-49C1-89A9-0274940C2482}" type="presParOf" srcId="{D236E6E8-DB47-4EF5-9B8D-480E110B6715}" destId="{A343587A-CC77-4147-BF83-3D556FE7A889}" srcOrd="0" destOrd="0" presId="urn:microsoft.com/office/officeart/2005/8/layout/pyramid1"/>
    <dgm:cxn modelId="{652057B9-4241-4303-8CDC-E1ECE82E2900}" type="presParOf" srcId="{D236E6E8-DB47-4EF5-9B8D-480E110B6715}" destId="{0FC577EC-7890-49EF-B12C-21553B431FDA}" srcOrd="1" destOrd="0" presId="urn:microsoft.com/office/officeart/2005/8/layout/pyramid1"/>
    <dgm:cxn modelId="{BAF09AA0-C8FA-4C65-8785-FCE1304F6B17}" type="presParOf" srcId="{81EF0F65-05D8-4D52-9B8C-D3882C5BA55F}" destId="{FE06CF38-80E6-4A56-901A-A426AFDC7BCB}" srcOrd="2" destOrd="0" presId="urn:microsoft.com/office/officeart/2005/8/layout/pyramid1"/>
    <dgm:cxn modelId="{907530BD-FE7D-40A9-AF99-136CCFA708A5}" type="presParOf" srcId="{FE06CF38-80E6-4A56-901A-A426AFDC7BCB}" destId="{CDFED420-9C12-4024-85D3-1F0036ED0167}" srcOrd="0" destOrd="0" presId="urn:microsoft.com/office/officeart/2005/8/layout/pyramid1"/>
    <dgm:cxn modelId="{9A95FB5B-F5E6-41D4-921A-2DF2FC602917}" type="presParOf" srcId="{FE06CF38-80E6-4A56-901A-A426AFDC7BCB}" destId="{04F9FB58-1E10-443A-8685-2C6E167E8596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E24942F-DF31-4BDE-9709-5AFA542165F6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96451078-5B52-4553-A461-1E87A3748B59}">
      <dgm:prSet phldrT="[Tekst]"/>
      <dgm:spPr/>
      <dgm:t>
        <a:bodyPr/>
        <a:lstStyle/>
        <a:p>
          <a:r>
            <a:rPr lang="pl-PL" b="1" dirty="0" err="1" smtClean="0"/>
            <a:t>CKZiU</a:t>
          </a:r>
          <a:r>
            <a:rPr lang="pl-PL" b="1" dirty="0" smtClean="0"/>
            <a:t> nr 1 w Warszawie  jako nowa placówka  kształcenia zawodowego i ustawicznego  powstała w dniu 01.09.2015</a:t>
          </a:r>
          <a:endParaRPr lang="pl-PL" dirty="0"/>
        </a:p>
      </dgm:t>
    </dgm:pt>
    <dgm:pt modelId="{C299003D-7FC7-4256-BAAF-B92286169E01}" type="parTrans" cxnId="{6B99227C-0E1A-4F3E-909C-07025CC0D1B7}">
      <dgm:prSet/>
      <dgm:spPr/>
      <dgm:t>
        <a:bodyPr/>
        <a:lstStyle/>
        <a:p>
          <a:endParaRPr lang="pl-PL"/>
        </a:p>
      </dgm:t>
    </dgm:pt>
    <dgm:pt modelId="{6FC8746B-7FDD-4BBF-9AA9-793137AF7850}" type="sibTrans" cxnId="{6B99227C-0E1A-4F3E-909C-07025CC0D1B7}">
      <dgm:prSet/>
      <dgm:spPr/>
      <dgm:t>
        <a:bodyPr/>
        <a:lstStyle/>
        <a:p>
          <a:endParaRPr lang="pl-PL"/>
        </a:p>
      </dgm:t>
    </dgm:pt>
    <dgm:pt modelId="{FA035374-0677-4488-8E9C-7F860F7BC229}">
      <dgm:prSet phldrT="[Tekst]"/>
      <dgm:spPr/>
      <dgm:t>
        <a:bodyPr/>
        <a:lstStyle/>
        <a:p>
          <a:r>
            <a:rPr lang="pl-PL" dirty="0" smtClean="0"/>
            <a:t>Nowe motywacje do działania</a:t>
          </a:r>
          <a:endParaRPr lang="pl-PL" dirty="0"/>
        </a:p>
      </dgm:t>
    </dgm:pt>
    <dgm:pt modelId="{7699C5D0-55DB-4754-889F-8D84AA8FABB5}" type="parTrans" cxnId="{31A42C07-86E6-4F3D-9478-A7E5D1F5CE8A}">
      <dgm:prSet/>
      <dgm:spPr/>
      <dgm:t>
        <a:bodyPr/>
        <a:lstStyle/>
        <a:p>
          <a:endParaRPr lang="pl-PL"/>
        </a:p>
      </dgm:t>
    </dgm:pt>
    <dgm:pt modelId="{F748A17C-95D2-459D-A55F-6EEAA0AE401B}" type="sibTrans" cxnId="{31A42C07-86E6-4F3D-9478-A7E5D1F5CE8A}">
      <dgm:prSet/>
      <dgm:spPr/>
      <dgm:t>
        <a:bodyPr/>
        <a:lstStyle/>
        <a:p>
          <a:endParaRPr lang="pl-PL"/>
        </a:p>
      </dgm:t>
    </dgm:pt>
    <dgm:pt modelId="{CE02EEE4-0D0D-431B-A3E2-5293551783DB}">
      <dgm:prSet phldrT="[Tekst]"/>
      <dgm:spPr/>
      <dgm:t>
        <a:bodyPr/>
        <a:lstStyle/>
        <a:p>
          <a:r>
            <a:rPr lang="pl-PL" b="1" dirty="0" smtClean="0"/>
            <a:t>Otwieranie nowych kierunków kształcenia  w zawodzie </a:t>
          </a:r>
          <a:endParaRPr lang="pl-PL" dirty="0"/>
        </a:p>
      </dgm:t>
    </dgm:pt>
    <dgm:pt modelId="{1808725B-6456-47F6-956A-2BE58A0747CA}" type="parTrans" cxnId="{B699BB81-BB88-41CA-86EA-1C2F810AC21A}">
      <dgm:prSet/>
      <dgm:spPr/>
      <dgm:t>
        <a:bodyPr/>
        <a:lstStyle/>
        <a:p>
          <a:endParaRPr lang="pl-PL"/>
        </a:p>
      </dgm:t>
    </dgm:pt>
    <dgm:pt modelId="{B84E474F-7100-4D21-BE6D-7E97EBB1B815}" type="sibTrans" cxnId="{B699BB81-BB88-41CA-86EA-1C2F810AC21A}">
      <dgm:prSet/>
      <dgm:spPr/>
      <dgm:t>
        <a:bodyPr/>
        <a:lstStyle/>
        <a:p>
          <a:endParaRPr lang="pl-PL"/>
        </a:p>
      </dgm:t>
    </dgm:pt>
    <dgm:pt modelId="{83B0093B-236F-47D4-8FE9-33C421A191CE}">
      <dgm:prSet phldrT="[Tekst]"/>
      <dgm:spPr/>
      <dgm:t>
        <a:bodyPr/>
        <a:lstStyle/>
        <a:p>
          <a:r>
            <a:rPr lang="pl-PL" dirty="0" smtClean="0"/>
            <a:t>Technik  urządzeń i systemów energetyki odnawialnej   </a:t>
          </a:r>
          <a:endParaRPr lang="pl-PL" dirty="0"/>
        </a:p>
      </dgm:t>
    </dgm:pt>
    <dgm:pt modelId="{379004FE-3F0E-46A3-A3CE-229AD6036037}" type="parTrans" cxnId="{A8CC7259-70F5-44DE-8764-42C44F3E8F18}">
      <dgm:prSet/>
      <dgm:spPr/>
      <dgm:t>
        <a:bodyPr/>
        <a:lstStyle/>
        <a:p>
          <a:endParaRPr lang="pl-PL"/>
        </a:p>
      </dgm:t>
    </dgm:pt>
    <dgm:pt modelId="{098C6325-E3C3-4D4D-A168-9FFDD38638F5}" type="sibTrans" cxnId="{A8CC7259-70F5-44DE-8764-42C44F3E8F18}">
      <dgm:prSet/>
      <dgm:spPr/>
      <dgm:t>
        <a:bodyPr/>
        <a:lstStyle/>
        <a:p>
          <a:endParaRPr lang="pl-PL"/>
        </a:p>
      </dgm:t>
    </dgm:pt>
    <dgm:pt modelId="{94FBD350-0044-4AAC-9834-9587651E3159}">
      <dgm:prSet phldrT="[Tekst]"/>
      <dgm:spPr/>
      <dgm:t>
        <a:bodyPr/>
        <a:lstStyle/>
        <a:p>
          <a:r>
            <a:rPr lang="pl-PL" dirty="0" smtClean="0"/>
            <a:t>Kierunek otwarty w Szkole w roku szkolnym 2016/2017</a:t>
          </a:r>
          <a:endParaRPr lang="pl-PL" dirty="0"/>
        </a:p>
      </dgm:t>
    </dgm:pt>
    <dgm:pt modelId="{F4C5FA62-974C-4664-8E75-1EBFE27131D4}" type="parTrans" cxnId="{4F56AFE0-E156-49E1-A4FA-E6E531AFA8AB}">
      <dgm:prSet/>
      <dgm:spPr/>
      <dgm:t>
        <a:bodyPr/>
        <a:lstStyle/>
        <a:p>
          <a:endParaRPr lang="pl-PL"/>
        </a:p>
      </dgm:t>
    </dgm:pt>
    <dgm:pt modelId="{339869DE-AC2F-4FD8-BA3B-EFA24F84CC0D}" type="sibTrans" cxnId="{4F56AFE0-E156-49E1-A4FA-E6E531AFA8AB}">
      <dgm:prSet/>
      <dgm:spPr/>
      <dgm:t>
        <a:bodyPr/>
        <a:lstStyle/>
        <a:p>
          <a:endParaRPr lang="pl-PL"/>
        </a:p>
      </dgm:t>
    </dgm:pt>
    <dgm:pt modelId="{97F58476-4E91-4590-AE18-93DEC01A9F4B}">
      <dgm:prSet phldrT="[Tekst]"/>
      <dgm:spPr/>
      <dgm:t>
        <a:bodyPr/>
        <a:lstStyle/>
        <a:p>
          <a:r>
            <a:rPr lang="pl-PL" dirty="0" smtClean="0"/>
            <a:t>Poszukiwania drogi rozwoju</a:t>
          </a:r>
          <a:endParaRPr lang="pl-PL" dirty="0"/>
        </a:p>
      </dgm:t>
    </dgm:pt>
    <dgm:pt modelId="{91D0A136-307A-4A04-B434-0D42F9C3A5A6}" type="parTrans" cxnId="{CD4C7561-B3DA-405B-B81D-4D6094520C83}">
      <dgm:prSet/>
      <dgm:spPr/>
      <dgm:t>
        <a:bodyPr/>
        <a:lstStyle/>
        <a:p>
          <a:endParaRPr lang="pl-PL"/>
        </a:p>
      </dgm:t>
    </dgm:pt>
    <dgm:pt modelId="{B74330DE-BF04-466C-84D0-B7D793287C99}" type="sibTrans" cxnId="{CD4C7561-B3DA-405B-B81D-4D6094520C83}">
      <dgm:prSet/>
      <dgm:spPr/>
      <dgm:t>
        <a:bodyPr/>
        <a:lstStyle/>
        <a:p>
          <a:endParaRPr lang="pl-PL"/>
        </a:p>
      </dgm:t>
    </dgm:pt>
    <dgm:pt modelId="{18325F0A-430C-47A9-A184-FB147E6CC3F2}" type="pres">
      <dgm:prSet presAssocID="{6E24942F-DF31-4BDE-9709-5AFA542165F6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pl-PL"/>
        </a:p>
      </dgm:t>
    </dgm:pt>
    <dgm:pt modelId="{16D42ED5-F307-4085-9B06-564195A92127}" type="pres">
      <dgm:prSet presAssocID="{96451078-5B52-4553-A461-1E87A3748B59}" presName="linNode" presStyleCnt="0"/>
      <dgm:spPr/>
    </dgm:pt>
    <dgm:pt modelId="{2F7F3659-5208-48C9-B907-DF93A891CB0E}" type="pres">
      <dgm:prSet presAssocID="{96451078-5B52-4553-A461-1E87A3748B59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2AE17EC-8180-4F10-B7F6-3F09B41788E6}" type="pres">
      <dgm:prSet presAssocID="{96451078-5B52-4553-A461-1E87A3748B59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1151B63-01DB-4D1E-B45D-3A1B03920F26}" type="pres">
      <dgm:prSet presAssocID="{6FC8746B-7FDD-4BBF-9AA9-793137AF7850}" presName="spacing" presStyleCnt="0"/>
      <dgm:spPr/>
    </dgm:pt>
    <dgm:pt modelId="{CC1EF242-81F3-4BA0-8367-00F68A0522E0}" type="pres">
      <dgm:prSet presAssocID="{CE02EEE4-0D0D-431B-A3E2-5293551783DB}" presName="linNode" presStyleCnt="0"/>
      <dgm:spPr/>
    </dgm:pt>
    <dgm:pt modelId="{5F2ACBF1-4A08-408B-853A-31787222881B}" type="pres">
      <dgm:prSet presAssocID="{CE02EEE4-0D0D-431B-A3E2-5293551783DB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0CE3EA1-4699-42F4-8BA4-EC8E4ACDA0E2}" type="pres">
      <dgm:prSet presAssocID="{CE02EEE4-0D0D-431B-A3E2-5293551783DB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0140224E-2811-4308-AD1C-A736DD723848}" type="presOf" srcId="{96451078-5B52-4553-A461-1E87A3748B59}" destId="{2F7F3659-5208-48C9-B907-DF93A891CB0E}" srcOrd="0" destOrd="0" presId="urn:microsoft.com/office/officeart/2005/8/layout/vList6"/>
    <dgm:cxn modelId="{8F7D6097-AB2C-490E-AC60-32609C9400EA}" type="presOf" srcId="{CE02EEE4-0D0D-431B-A3E2-5293551783DB}" destId="{5F2ACBF1-4A08-408B-853A-31787222881B}" srcOrd="0" destOrd="0" presId="urn:microsoft.com/office/officeart/2005/8/layout/vList6"/>
    <dgm:cxn modelId="{31A42C07-86E6-4F3D-9478-A7E5D1F5CE8A}" srcId="{96451078-5B52-4553-A461-1E87A3748B59}" destId="{FA035374-0677-4488-8E9C-7F860F7BC229}" srcOrd="0" destOrd="0" parTransId="{7699C5D0-55DB-4754-889F-8D84AA8FABB5}" sibTransId="{F748A17C-95D2-459D-A55F-6EEAA0AE401B}"/>
    <dgm:cxn modelId="{A8D784A1-4281-43A4-B552-6C8281CAD6EE}" type="presOf" srcId="{FA035374-0677-4488-8E9C-7F860F7BC229}" destId="{12AE17EC-8180-4F10-B7F6-3F09B41788E6}" srcOrd="0" destOrd="0" presId="urn:microsoft.com/office/officeart/2005/8/layout/vList6"/>
    <dgm:cxn modelId="{4F56AFE0-E156-49E1-A4FA-E6E531AFA8AB}" srcId="{CE02EEE4-0D0D-431B-A3E2-5293551783DB}" destId="{94FBD350-0044-4AAC-9834-9587651E3159}" srcOrd="1" destOrd="0" parTransId="{F4C5FA62-974C-4664-8E75-1EBFE27131D4}" sibTransId="{339869DE-AC2F-4FD8-BA3B-EFA24F84CC0D}"/>
    <dgm:cxn modelId="{A8CC7259-70F5-44DE-8764-42C44F3E8F18}" srcId="{CE02EEE4-0D0D-431B-A3E2-5293551783DB}" destId="{83B0093B-236F-47D4-8FE9-33C421A191CE}" srcOrd="0" destOrd="0" parTransId="{379004FE-3F0E-46A3-A3CE-229AD6036037}" sibTransId="{098C6325-E3C3-4D4D-A168-9FFDD38638F5}"/>
    <dgm:cxn modelId="{6B99227C-0E1A-4F3E-909C-07025CC0D1B7}" srcId="{6E24942F-DF31-4BDE-9709-5AFA542165F6}" destId="{96451078-5B52-4553-A461-1E87A3748B59}" srcOrd="0" destOrd="0" parTransId="{C299003D-7FC7-4256-BAAF-B92286169E01}" sibTransId="{6FC8746B-7FDD-4BBF-9AA9-793137AF7850}"/>
    <dgm:cxn modelId="{DFF42A10-2846-44F6-AAAF-52A25B081E84}" type="presOf" srcId="{97F58476-4E91-4590-AE18-93DEC01A9F4B}" destId="{12AE17EC-8180-4F10-B7F6-3F09B41788E6}" srcOrd="0" destOrd="1" presId="urn:microsoft.com/office/officeart/2005/8/layout/vList6"/>
    <dgm:cxn modelId="{55BD6396-D96E-40C3-B589-AD264F86D578}" type="presOf" srcId="{83B0093B-236F-47D4-8FE9-33C421A191CE}" destId="{20CE3EA1-4699-42F4-8BA4-EC8E4ACDA0E2}" srcOrd="0" destOrd="0" presId="urn:microsoft.com/office/officeart/2005/8/layout/vList6"/>
    <dgm:cxn modelId="{B699BB81-BB88-41CA-86EA-1C2F810AC21A}" srcId="{6E24942F-DF31-4BDE-9709-5AFA542165F6}" destId="{CE02EEE4-0D0D-431B-A3E2-5293551783DB}" srcOrd="1" destOrd="0" parTransId="{1808725B-6456-47F6-956A-2BE58A0747CA}" sibTransId="{B84E474F-7100-4D21-BE6D-7E97EBB1B815}"/>
    <dgm:cxn modelId="{CD4C7561-B3DA-405B-B81D-4D6094520C83}" srcId="{96451078-5B52-4553-A461-1E87A3748B59}" destId="{97F58476-4E91-4590-AE18-93DEC01A9F4B}" srcOrd="1" destOrd="0" parTransId="{91D0A136-307A-4A04-B434-0D42F9C3A5A6}" sibTransId="{B74330DE-BF04-466C-84D0-B7D793287C99}"/>
    <dgm:cxn modelId="{6C189875-09B9-4276-8E06-D9B3CBDB056E}" type="presOf" srcId="{6E24942F-DF31-4BDE-9709-5AFA542165F6}" destId="{18325F0A-430C-47A9-A184-FB147E6CC3F2}" srcOrd="0" destOrd="0" presId="urn:microsoft.com/office/officeart/2005/8/layout/vList6"/>
    <dgm:cxn modelId="{543FDE2A-BD20-48DA-AB2B-B8333D227340}" type="presOf" srcId="{94FBD350-0044-4AAC-9834-9587651E3159}" destId="{20CE3EA1-4699-42F4-8BA4-EC8E4ACDA0E2}" srcOrd="0" destOrd="1" presId="urn:microsoft.com/office/officeart/2005/8/layout/vList6"/>
    <dgm:cxn modelId="{8F39856C-FFD0-4DBD-AC39-5919FC1EA45D}" type="presParOf" srcId="{18325F0A-430C-47A9-A184-FB147E6CC3F2}" destId="{16D42ED5-F307-4085-9B06-564195A92127}" srcOrd="0" destOrd="0" presId="urn:microsoft.com/office/officeart/2005/8/layout/vList6"/>
    <dgm:cxn modelId="{D0B28010-2FAA-4704-BCFF-E21A30A69611}" type="presParOf" srcId="{16D42ED5-F307-4085-9B06-564195A92127}" destId="{2F7F3659-5208-48C9-B907-DF93A891CB0E}" srcOrd="0" destOrd="0" presId="urn:microsoft.com/office/officeart/2005/8/layout/vList6"/>
    <dgm:cxn modelId="{CF998982-B571-4789-B48F-4F06E43D6E0A}" type="presParOf" srcId="{16D42ED5-F307-4085-9B06-564195A92127}" destId="{12AE17EC-8180-4F10-B7F6-3F09B41788E6}" srcOrd="1" destOrd="0" presId="urn:microsoft.com/office/officeart/2005/8/layout/vList6"/>
    <dgm:cxn modelId="{CE90B0A4-5273-40C8-9C4F-FC297E0D245D}" type="presParOf" srcId="{18325F0A-430C-47A9-A184-FB147E6CC3F2}" destId="{31151B63-01DB-4D1E-B45D-3A1B03920F26}" srcOrd="1" destOrd="0" presId="urn:microsoft.com/office/officeart/2005/8/layout/vList6"/>
    <dgm:cxn modelId="{C48A439D-6D0D-47F4-8FE9-7D062D087569}" type="presParOf" srcId="{18325F0A-430C-47A9-A184-FB147E6CC3F2}" destId="{CC1EF242-81F3-4BA0-8367-00F68A0522E0}" srcOrd="2" destOrd="0" presId="urn:microsoft.com/office/officeart/2005/8/layout/vList6"/>
    <dgm:cxn modelId="{9AA202F1-B220-49BD-A58C-1E8340B70D85}" type="presParOf" srcId="{CC1EF242-81F3-4BA0-8367-00F68A0522E0}" destId="{5F2ACBF1-4A08-408B-853A-31787222881B}" srcOrd="0" destOrd="0" presId="urn:microsoft.com/office/officeart/2005/8/layout/vList6"/>
    <dgm:cxn modelId="{41377E19-0223-459F-84A8-450BEB91DC01}" type="presParOf" srcId="{CC1EF242-81F3-4BA0-8367-00F68A0522E0}" destId="{20CE3EA1-4699-42F4-8BA4-EC8E4ACDA0E2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EED2375-893C-4710-BF93-F3B7EEFBAE8A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E7BB6987-A234-4CA3-8E74-F6A9AEC7E09A}">
      <dgm:prSet phldrT="[Tekst]"/>
      <dgm:spPr/>
      <dgm:t>
        <a:bodyPr/>
        <a:lstStyle/>
        <a:p>
          <a:r>
            <a:rPr lang="pl-PL" b="1" dirty="0" smtClean="0"/>
            <a:t>Doskonalenie zawodowe nauczycieli w branży  urządzeń i systemów energetyki odnawialnej (OZE)</a:t>
          </a:r>
          <a:endParaRPr lang="pl-PL" dirty="0"/>
        </a:p>
      </dgm:t>
    </dgm:pt>
    <dgm:pt modelId="{58389CCB-3432-4F1E-AE05-F55A5C0951D4}" type="parTrans" cxnId="{1182DC71-143F-4D05-920C-403125F67B91}">
      <dgm:prSet/>
      <dgm:spPr/>
      <dgm:t>
        <a:bodyPr/>
        <a:lstStyle/>
        <a:p>
          <a:endParaRPr lang="pl-PL"/>
        </a:p>
      </dgm:t>
    </dgm:pt>
    <dgm:pt modelId="{E75C9690-33E8-4FE3-B6F5-4E03F8EDA6D4}" type="sibTrans" cxnId="{1182DC71-143F-4D05-920C-403125F67B91}">
      <dgm:prSet/>
      <dgm:spPr/>
      <dgm:t>
        <a:bodyPr/>
        <a:lstStyle/>
        <a:p>
          <a:endParaRPr lang="pl-PL"/>
        </a:p>
      </dgm:t>
    </dgm:pt>
    <dgm:pt modelId="{B7E4D546-7E6F-4A74-A466-7B4C18F77689}">
      <dgm:prSet phldrT="[Tekst]"/>
      <dgm:spPr/>
      <dgm:t>
        <a:bodyPr/>
        <a:lstStyle/>
        <a:p>
          <a:r>
            <a:rPr lang="pl-PL" dirty="0" smtClean="0"/>
            <a:t>nowy kierunek kształcenia uczniów wymaga dobrze przygotowanych zawodowo nauczycieli</a:t>
          </a:r>
          <a:endParaRPr lang="pl-PL" dirty="0"/>
        </a:p>
      </dgm:t>
    </dgm:pt>
    <dgm:pt modelId="{2BA2CA2F-F45D-444C-9F9E-431119A56D3D}" type="parTrans" cxnId="{3FEF4C46-8B8D-4C4A-98A7-2EF7936574AB}">
      <dgm:prSet/>
      <dgm:spPr/>
      <dgm:t>
        <a:bodyPr/>
        <a:lstStyle/>
        <a:p>
          <a:endParaRPr lang="pl-PL"/>
        </a:p>
      </dgm:t>
    </dgm:pt>
    <dgm:pt modelId="{5C272660-C8BD-413B-A777-5E51B1C5C736}" type="sibTrans" cxnId="{3FEF4C46-8B8D-4C4A-98A7-2EF7936574AB}">
      <dgm:prSet/>
      <dgm:spPr/>
      <dgm:t>
        <a:bodyPr/>
        <a:lstStyle/>
        <a:p>
          <a:endParaRPr lang="pl-PL"/>
        </a:p>
      </dgm:t>
    </dgm:pt>
    <dgm:pt modelId="{D5C0CB33-7811-40FB-A7E8-0A8854C68689}">
      <dgm:prSet phldrT="[Tekst]"/>
      <dgm:spPr/>
      <dgm:t>
        <a:bodyPr/>
        <a:lstStyle/>
        <a:p>
          <a:r>
            <a:rPr lang="pl-PL" dirty="0" smtClean="0"/>
            <a:t>poznanie realiów firmy OZE w środowisku pracy</a:t>
          </a:r>
          <a:endParaRPr lang="pl-PL" dirty="0"/>
        </a:p>
      </dgm:t>
    </dgm:pt>
    <dgm:pt modelId="{62ABAAC4-DFA8-4228-A746-6854A18E1DC5}" type="parTrans" cxnId="{A4C16E59-BC39-421A-9232-C76B4582E46A}">
      <dgm:prSet/>
      <dgm:spPr/>
      <dgm:t>
        <a:bodyPr/>
        <a:lstStyle/>
        <a:p>
          <a:endParaRPr lang="pl-PL"/>
        </a:p>
      </dgm:t>
    </dgm:pt>
    <dgm:pt modelId="{79976CF9-55A9-4EE3-90DF-6200B48F34EF}" type="sibTrans" cxnId="{A4C16E59-BC39-421A-9232-C76B4582E46A}">
      <dgm:prSet/>
      <dgm:spPr/>
      <dgm:t>
        <a:bodyPr/>
        <a:lstStyle/>
        <a:p>
          <a:endParaRPr lang="pl-PL"/>
        </a:p>
      </dgm:t>
    </dgm:pt>
    <dgm:pt modelId="{3544CCAA-589D-4C06-A241-B8510883B902}">
      <dgm:prSet phldrT="[Tekst]"/>
      <dgm:spPr/>
      <dgm:t>
        <a:bodyPr/>
        <a:lstStyle/>
        <a:p>
          <a:r>
            <a:rPr lang="pl-PL" b="1" dirty="0" smtClean="0"/>
            <a:t>Wykorzystanie kompetencji i wcześniejszych doświadczeń nauczycieli pracujących w Szkole</a:t>
          </a:r>
          <a:endParaRPr lang="pl-PL" dirty="0"/>
        </a:p>
      </dgm:t>
    </dgm:pt>
    <dgm:pt modelId="{3C3249D1-202E-47AE-8979-CF8C91D2D18F}" type="parTrans" cxnId="{5B6AE5ED-E3D6-4482-AA3F-8A7D32C65E93}">
      <dgm:prSet/>
      <dgm:spPr/>
      <dgm:t>
        <a:bodyPr/>
        <a:lstStyle/>
        <a:p>
          <a:endParaRPr lang="pl-PL"/>
        </a:p>
      </dgm:t>
    </dgm:pt>
    <dgm:pt modelId="{11493303-2C1F-4669-85EC-02CFD6BBF66C}" type="sibTrans" cxnId="{5B6AE5ED-E3D6-4482-AA3F-8A7D32C65E93}">
      <dgm:prSet/>
      <dgm:spPr/>
      <dgm:t>
        <a:bodyPr/>
        <a:lstStyle/>
        <a:p>
          <a:endParaRPr lang="pl-PL"/>
        </a:p>
      </dgm:t>
    </dgm:pt>
    <dgm:pt modelId="{2C7634B7-3426-4C22-9587-A51F146867FF}">
      <dgm:prSet phldrT="[Tekst]"/>
      <dgm:spPr/>
      <dgm:t>
        <a:bodyPr/>
        <a:lstStyle/>
        <a:p>
          <a:r>
            <a:rPr lang="pl-PL" dirty="0" smtClean="0"/>
            <a:t>nauczyciele języka angielskiego</a:t>
          </a:r>
          <a:endParaRPr lang="pl-PL" dirty="0"/>
        </a:p>
      </dgm:t>
    </dgm:pt>
    <dgm:pt modelId="{FB9F2FF2-B65D-46F4-BC0B-0D050773C920}" type="parTrans" cxnId="{AA0D7F64-3FCD-41D3-9105-45D5E2EE10A1}">
      <dgm:prSet/>
      <dgm:spPr/>
      <dgm:t>
        <a:bodyPr/>
        <a:lstStyle/>
        <a:p>
          <a:endParaRPr lang="pl-PL"/>
        </a:p>
      </dgm:t>
    </dgm:pt>
    <dgm:pt modelId="{12819F83-410D-4AE3-B2BB-AFA8FD37944E}" type="sibTrans" cxnId="{AA0D7F64-3FCD-41D3-9105-45D5E2EE10A1}">
      <dgm:prSet/>
      <dgm:spPr/>
      <dgm:t>
        <a:bodyPr/>
        <a:lstStyle/>
        <a:p>
          <a:endParaRPr lang="pl-PL"/>
        </a:p>
      </dgm:t>
    </dgm:pt>
    <dgm:pt modelId="{DDE35C82-C6CD-4F63-A56E-15A5DA326838}">
      <dgm:prSet phldrT="[Tekst]"/>
      <dgm:spPr/>
      <dgm:t>
        <a:bodyPr/>
        <a:lstStyle/>
        <a:p>
          <a:r>
            <a:rPr lang="pl-PL" dirty="0" smtClean="0"/>
            <a:t>nauczyciele przedmiotów zawodowych</a:t>
          </a:r>
          <a:endParaRPr lang="pl-PL" dirty="0"/>
        </a:p>
      </dgm:t>
    </dgm:pt>
    <dgm:pt modelId="{6CB236A5-16EC-455E-A8F8-CC8E00A871B5}" type="parTrans" cxnId="{F3128CEF-686F-4525-8A06-2566A0C97FAF}">
      <dgm:prSet/>
      <dgm:spPr/>
      <dgm:t>
        <a:bodyPr/>
        <a:lstStyle/>
        <a:p>
          <a:endParaRPr lang="pl-PL"/>
        </a:p>
      </dgm:t>
    </dgm:pt>
    <dgm:pt modelId="{DA8C9EA3-6D4E-496F-A32B-1B55D4B4FAAB}" type="sibTrans" cxnId="{F3128CEF-686F-4525-8A06-2566A0C97FAF}">
      <dgm:prSet/>
      <dgm:spPr/>
      <dgm:t>
        <a:bodyPr/>
        <a:lstStyle/>
        <a:p>
          <a:endParaRPr lang="pl-PL"/>
        </a:p>
      </dgm:t>
    </dgm:pt>
    <dgm:pt modelId="{1C51F1AD-07C3-4CAE-8F14-B16522D6ED79}" type="pres">
      <dgm:prSet presAssocID="{0EED2375-893C-4710-BF93-F3B7EEFBAE8A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pl-PL"/>
        </a:p>
      </dgm:t>
    </dgm:pt>
    <dgm:pt modelId="{9B2DC86E-C3D0-4E05-B514-CD38E467D1D7}" type="pres">
      <dgm:prSet presAssocID="{E7BB6987-A234-4CA3-8E74-F6A9AEC7E09A}" presName="linNode" presStyleCnt="0"/>
      <dgm:spPr/>
    </dgm:pt>
    <dgm:pt modelId="{03442F9B-F3B4-4EE4-ADC0-4D969F53A529}" type="pres">
      <dgm:prSet presAssocID="{E7BB6987-A234-4CA3-8E74-F6A9AEC7E09A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D5E9F37-4A9C-4EAA-B3CE-355E158BB971}" type="pres">
      <dgm:prSet presAssocID="{E7BB6987-A234-4CA3-8E74-F6A9AEC7E09A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766F713-CB26-4BC8-ABBB-B47CF8437FCF}" type="pres">
      <dgm:prSet presAssocID="{E75C9690-33E8-4FE3-B6F5-4E03F8EDA6D4}" presName="spacing" presStyleCnt="0"/>
      <dgm:spPr/>
    </dgm:pt>
    <dgm:pt modelId="{09E51AF9-2E81-4FA6-A357-678CD177F0E0}" type="pres">
      <dgm:prSet presAssocID="{3544CCAA-589D-4C06-A241-B8510883B902}" presName="linNode" presStyleCnt="0"/>
      <dgm:spPr/>
    </dgm:pt>
    <dgm:pt modelId="{3793CCF2-6EC9-41F6-B0F8-3FD25D769117}" type="pres">
      <dgm:prSet presAssocID="{3544CCAA-589D-4C06-A241-B8510883B902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25A39B2-49E8-4421-ACD8-C2AED3ED8F3C}" type="pres">
      <dgm:prSet presAssocID="{3544CCAA-589D-4C06-A241-B8510883B902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AA0D7F64-3FCD-41D3-9105-45D5E2EE10A1}" srcId="{3544CCAA-589D-4C06-A241-B8510883B902}" destId="{2C7634B7-3426-4C22-9587-A51F146867FF}" srcOrd="0" destOrd="0" parTransId="{FB9F2FF2-B65D-46F4-BC0B-0D050773C920}" sibTransId="{12819F83-410D-4AE3-B2BB-AFA8FD37944E}"/>
    <dgm:cxn modelId="{7B9F90FF-549F-40BF-801B-85B8D81274E3}" type="presOf" srcId="{B7E4D546-7E6F-4A74-A466-7B4C18F77689}" destId="{0D5E9F37-4A9C-4EAA-B3CE-355E158BB971}" srcOrd="0" destOrd="0" presId="urn:microsoft.com/office/officeart/2005/8/layout/vList6"/>
    <dgm:cxn modelId="{C9CB28CA-B4AD-4710-91E7-7D8508702A17}" type="presOf" srcId="{3544CCAA-589D-4C06-A241-B8510883B902}" destId="{3793CCF2-6EC9-41F6-B0F8-3FD25D769117}" srcOrd="0" destOrd="0" presId="urn:microsoft.com/office/officeart/2005/8/layout/vList6"/>
    <dgm:cxn modelId="{1182DC71-143F-4D05-920C-403125F67B91}" srcId="{0EED2375-893C-4710-BF93-F3B7EEFBAE8A}" destId="{E7BB6987-A234-4CA3-8E74-F6A9AEC7E09A}" srcOrd="0" destOrd="0" parTransId="{58389CCB-3432-4F1E-AE05-F55A5C0951D4}" sibTransId="{E75C9690-33E8-4FE3-B6F5-4E03F8EDA6D4}"/>
    <dgm:cxn modelId="{A4C16E59-BC39-421A-9232-C76B4582E46A}" srcId="{E7BB6987-A234-4CA3-8E74-F6A9AEC7E09A}" destId="{D5C0CB33-7811-40FB-A7E8-0A8854C68689}" srcOrd="1" destOrd="0" parTransId="{62ABAAC4-DFA8-4228-A746-6854A18E1DC5}" sibTransId="{79976CF9-55A9-4EE3-90DF-6200B48F34EF}"/>
    <dgm:cxn modelId="{EFB0EBBE-0123-46B6-A97A-F27E0369E300}" type="presOf" srcId="{DDE35C82-C6CD-4F63-A56E-15A5DA326838}" destId="{325A39B2-49E8-4421-ACD8-C2AED3ED8F3C}" srcOrd="0" destOrd="1" presId="urn:microsoft.com/office/officeart/2005/8/layout/vList6"/>
    <dgm:cxn modelId="{A311C236-D087-43D8-A4BD-E39CA519B27D}" type="presOf" srcId="{E7BB6987-A234-4CA3-8E74-F6A9AEC7E09A}" destId="{03442F9B-F3B4-4EE4-ADC0-4D969F53A529}" srcOrd="0" destOrd="0" presId="urn:microsoft.com/office/officeart/2005/8/layout/vList6"/>
    <dgm:cxn modelId="{BC3C4FF0-02C1-4F73-8220-7B646DB1060A}" type="presOf" srcId="{D5C0CB33-7811-40FB-A7E8-0A8854C68689}" destId="{0D5E9F37-4A9C-4EAA-B3CE-355E158BB971}" srcOrd="0" destOrd="1" presId="urn:microsoft.com/office/officeart/2005/8/layout/vList6"/>
    <dgm:cxn modelId="{F3128CEF-686F-4525-8A06-2566A0C97FAF}" srcId="{3544CCAA-589D-4C06-A241-B8510883B902}" destId="{DDE35C82-C6CD-4F63-A56E-15A5DA326838}" srcOrd="1" destOrd="0" parTransId="{6CB236A5-16EC-455E-A8F8-CC8E00A871B5}" sibTransId="{DA8C9EA3-6D4E-496F-A32B-1B55D4B4FAAB}"/>
    <dgm:cxn modelId="{3FEF4C46-8B8D-4C4A-98A7-2EF7936574AB}" srcId="{E7BB6987-A234-4CA3-8E74-F6A9AEC7E09A}" destId="{B7E4D546-7E6F-4A74-A466-7B4C18F77689}" srcOrd="0" destOrd="0" parTransId="{2BA2CA2F-F45D-444C-9F9E-431119A56D3D}" sibTransId="{5C272660-C8BD-413B-A777-5E51B1C5C736}"/>
    <dgm:cxn modelId="{5B6AE5ED-E3D6-4482-AA3F-8A7D32C65E93}" srcId="{0EED2375-893C-4710-BF93-F3B7EEFBAE8A}" destId="{3544CCAA-589D-4C06-A241-B8510883B902}" srcOrd="1" destOrd="0" parTransId="{3C3249D1-202E-47AE-8979-CF8C91D2D18F}" sibTransId="{11493303-2C1F-4669-85EC-02CFD6BBF66C}"/>
    <dgm:cxn modelId="{5A36D0B6-400F-48B8-BA60-BBAC4FBAD518}" type="presOf" srcId="{2C7634B7-3426-4C22-9587-A51F146867FF}" destId="{325A39B2-49E8-4421-ACD8-C2AED3ED8F3C}" srcOrd="0" destOrd="0" presId="urn:microsoft.com/office/officeart/2005/8/layout/vList6"/>
    <dgm:cxn modelId="{33886189-3523-4F8B-8753-52F8A08B7750}" type="presOf" srcId="{0EED2375-893C-4710-BF93-F3B7EEFBAE8A}" destId="{1C51F1AD-07C3-4CAE-8F14-B16522D6ED79}" srcOrd="0" destOrd="0" presId="urn:microsoft.com/office/officeart/2005/8/layout/vList6"/>
    <dgm:cxn modelId="{02E18C6B-03A6-428E-8864-489155A0FC64}" type="presParOf" srcId="{1C51F1AD-07C3-4CAE-8F14-B16522D6ED79}" destId="{9B2DC86E-C3D0-4E05-B514-CD38E467D1D7}" srcOrd="0" destOrd="0" presId="urn:microsoft.com/office/officeart/2005/8/layout/vList6"/>
    <dgm:cxn modelId="{5D383915-64F4-4E4E-A49B-0BAA848DDFF7}" type="presParOf" srcId="{9B2DC86E-C3D0-4E05-B514-CD38E467D1D7}" destId="{03442F9B-F3B4-4EE4-ADC0-4D969F53A529}" srcOrd="0" destOrd="0" presId="urn:microsoft.com/office/officeart/2005/8/layout/vList6"/>
    <dgm:cxn modelId="{FFE5B37F-5281-4F4B-A665-CE7601425CAB}" type="presParOf" srcId="{9B2DC86E-C3D0-4E05-B514-CD38E467D1D7}" destId="{0D5E9F37-4A9C-4EAA-B3CE-355E158BB971}" srcOrd="1" destOrd="0" presId="urn:microsoft.com/office/officeart/2005/8/layout/vList6"/>
    <dgm:cxn modelId="{BEBEABE9-B02A-4BAF-8B95-6FE659F29AEB}" type="presParOf" srcId="{1C51F1AD-07C3-4CAE-8F14-B16522D6ED79}" destId="{2766F713-CB26-4BC8-ABBB-B47CF8437FCF}" srcOrd="1" destOrd="0" presId="urn:microsoft.com/office/officeart/2005/8/layout/vList6"/>
    <dgm:cxn modelId="{96A474A6-D4B0-4C47-BBE4-12B99BB485AE}" type="presParOf" srcId="{1C51F1AD-07C3-4CAE-8F14-B16522D6ED79}" destId="{09E51AF9-2E81-4FA6-A357-678CD177F0E0}" srcOrd="2" destOrd="0" presId="urn:microsoft.com/office/officeart/2005/8/layout/vList6"/>
    <dgm:cxn modelId="{49C67557-6D7B-41B9-802F-DB6C63F28EEC}" type="presParOf" srcId="{09E51AF9-2E81-4FA6-A357-678CD177F0E0}" destId="{3793CCF2-6EC9-41F6-B0F8-3FD25D769117}" srcOrd="0" destOrd="0" presId="urn:microsoft.com/office/officeart/2005/8/layout/vList6"/>
    <dgm:cxn modelId="{98B954B6-FE04-47A9-B4C9-33CBB4CAFA04}" type="presParOf" srcId="{09E51AF9-2E81-4FA6-A357-678CD177F0E0}" destId="{325A39B2-49E8-4421-ACD8-C2AED3ED8F3C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C611E95-3822-4391-A87F-30BE8E3ADF4F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74556D19-188B-4DF5-90F1-482CC2A2A277}">
      <dgm:prSet phldrT="[Tekst]"/>
      <dgm:spPr/>
      <dgm:t>
        <a:bodyPr/>
        <a:lstStyle/>
        <a:p>
          <a:r>
            <a:rPr lang="pl-PL" b="1" dirty="0" smtClean="0"/>
            <a:t>Wybór doświadczonego partnera zagranicznego  </a:t>
          </a:r>
          <a:r>
            <a:rPr lang="pl-PL" b="1" dirty="0" err="1" smtClean="0"/>
            <a:t>Tellus</a:t>
          </a:r>
          <a:r>
            <a:rPr lang="pl-PL" b="1" dirty="0" smtClean="0"/>
            <a:t> Group partner z Wielkiej Brytanii ,hiszpański oddział w Salamance ,Hiszpania</a:t>
          </a:r>
          <a:endParaRPr lang="pl-PL" dirty="0"/>
        </a:p>
      </dgm:t>
    </dgm:pt>
    <dgm:pt modelId="{96BFC02B-79C8-4AA2-81D5-176B35505888}" type="parTrans" cxnId="{26A21263-EB2E-482A-A357-49B222655442}">
      <dgm:prSet/>
      <dgm:spPr/>
      <dgm:t>
        <a:bodyPr/>
        <a:lstStyle/>
        <a:p>
          <a:endParaRPr lang="pl-PL"/>
        </a:p>
      </dgm:t>
    </dgm:pt>
    <dgm:pt modelId="{DD76EAD6-0DFC-4286-81CE-5E79317A68AB}" type="sibTrans" cxnId="{26A21263-EB2E-482A-A357-49B222655442}">
      <dgm:prSet/>
      <dgm:spPr/>
      <dgm:t>
        <a:bodyPr/>
        <a:lstStyle/>
        <a:p>
          <a:endParaRPr lang="pl-PL"/>
        </a:p>
      </dgm:t>
    </dgm:pt>
    <dgm:pt modelId="{E00A86DA-A7C9-4E30-AC4B-8E193685CABB}">
      <dgm:prSet phldrT="[Tekst]"/>
      <dgm:spPr/>
      <dgm:t>
        <a:bodyPr/>
        <a:lstStyle/>
        <a:p>
          <a:r>
            <a:rPr lang="pl-PL" dirty="0" smtClean="0"/>
            <a:t>doświadczenie w realizacji mobilności  dla kadry </a:t>
          </a:r>
          <a:endParaRPr lang="pl-PL" dirty="0"/>
        </a:p>
      </dgm:t>
    </dgm:pt>
    <dgm:pt modelId="{5F86093B-C293-42D1-AE59-2C16F7274322}" type="parTrans" cxnId="{5E047C9D-4087-421A-A9FE-9B2DE51C2A95}">
      <dgm:prSet/>
      <dgm:spPr/>
      <dgm:t>
        <a:bodyPr/>
        <a:lstStyle/>
        <a:p>
          <a:endParaRPr lang="pl-PL"/>
        </a:p>
      </dgm:t>
    </dgm:pt>
    <dgm:pt modelId="{89A5B05E-4A2C-423D-B119-575EB48548FD}" type="sibTrans" cxnId="{5E047C9D-4087-421A-A9FE-9B2DE51C2A95}">
      <dgm:prSet/>
      <dgm:spPr/>
      <dgm:t>
        <a:bodyPr/>
        <a:lstStyle/>
        <a:p>
          <a:endParaRPr lang="pl-PL"/>
        </a:p>
      </dgm:t>
    </dgm:pt>
    <dgm:pt modelId="{F75490BD-263F-4875-9FE1-8FB283DFB8BE}">
      <dgm:prSet phldrT="[Tekst]"/>
      <dgm:spPr/>
      <dgm:t>
        <a:bodyPr/>
        <a:lstStyle/>
        <a:p>
          <a:r>
            <a:rPr lang="pl-PL" dirty="0" smtClean="0"/>
            <a:t>kontakty z firmami branży energetycznej OZE</a:t>
          </a:r>
          <a:endParaRPr lang="pl-PL" dirty="0"/>
        </a:p>
      </dgm:t>
    </dgm:pt>
    <dgm:pt modelId="{E222B7C3-2372-4A88-BAD9-4E9639A58A92}" type="parTrans" cxnId="{94F5B42B-622F-44A9-AD57-85CF4E28C69A}">
      <dgm:prSet/>
      <dgm:spPr/>
      <dgm:t>
        <a:bodyPr/>
        <a:lstStyle/>
        <a:p>
          <a:endParaRPr lang="pl-PL"/>
        </a:p>
      </dgm:t>
    </dgm:pt>
    <dgm:pt modelId="{0EC825AF-486B-41D6-B4AD-BE68C2993E49}" type="sibTrans" cxnId="{94F5B42B-622F-44A9-AD57-85CF4E28C69A}">
      <dgm:prSet/>
      <dgm:spPr/>
      <dgm:t>
        <a:bodyPr/>
        <a:lstStyle/>
        <a:p>
          <a:endParaRPr lang="pl-PL"/>
        </a:p>
      </dgm:t>
    </dgm:pt>
    <dgm:pt modelId="{0C9B1790-4D47-4761-9297-0EDE3CA7BBBB}">
      <dgm:prSet phldrT="[Tekst]"/>
      <dgm:spPr/>
      <dgm:t>
        <a:bodyPr/>
        <a:lstStyle/>
        <a:p>
          <a:r>
            <a:rPr lang="pl-PL" b="1" dirty="0" smtClean="0"/>
            <a:t>Opracowanie Europejskiego Planu Rozwoju  i określenie obszarów wymagające poprawy w </a:t>
          </a:r>
          <a:r>
            <a:rPr lang="pl-PL" b="1" smtClean="0"/>
            <a:t>działalności Szkoły</a:t>
          </a:r>
          <a:endParaRPr lang="pl-PL" dirty="0"/>
        </a:p>
      </dgm:t>
    </dgm:pt>
    <dgm:pt modelId="{6AD132F8-D462-4DD2-9FF0-81129E600397}" type="parTrans" cxnId="{B59FF147-C7F7-405E-9FDC-5DFA2BCAE3CD}">
      <dgm:prSet/>
      <dgm:spPr/>
      <dgm:t>
        <a:bodyPr/>
        <a:lstStyle/>
        <a:p>
          <a:endParaRPr lang="pl-PL"/>
        </a:p>
      </dgm:t>
    </dgm:pt>
    <dgm:pt modelId="{DB8A091F-FBAD-4968-A924-EAC7E95E4BB7}" type="sibTrans" cxnId="{B59FF147-C7F7-405E-9FDC-5DFA2BCAE3CD}">
      <dgm:prSet/>
      <dgm:spPr/>
      <dgm:t>
        <a:bodyPr/>
        <a:lstStyle/>
        <a:p>
          <a:endParaRPr lang="pl-PL"/>
        </a:p>
      </dgm:t>
    </dgm:pt>
    <dgm:pt modelId="{FCC5E292-0267-4D10-B15D-C3E5AAC5325F}">
      <dgm:prSet phldrT="[Tekst]"/>
      <dgm:spPr/>
      <dgm:t>
        <a:bodyPr/>
        <a:lstStyle/>
        <a:p>
          <a:r>
            <a:rPr lang="pl-PL" dirty="0" smtClean="0"/>
            <a:t>Organizacja i zarządzanie(poszerzenie oferty edukacyjnej o nowe kierunki, promocja Szkoły)</a:t>
          </a:r>
          <a:endParaRPr lang="pl-PL" dirty="0"/>
        </a:p>
      </dgm:t>
    </dgm:pt>
    <dgm:pt modelId="{1F1F1C56-B1C7-4A85-B5A7-F031F7A4976A}" type="parTrans" cxnId="{95C77C73-BE10-4DA1-A2CD-15BF66B56AEB}">
      <dgm:prSet/>
      <dgm:spPr/>
      <dgm:t>
        <a:bodyPr/>
        <a:lstStyle/>
        <a:p>
          <a:endParaRPr lang="pl-PL"/>
        </a:p>
      </dgm:t>
    </dgm:pt>
    <dgm:pt modelId="{39A9DD5C-6F53-4AF0-9B19-5BAAA184928B}" type="sibTrans" cxnId="{95C77C73-BE10-4DA1-A2CD-15BF66B56AEB}">
      <dgm:prSet/>
      <dgm:spPr/>
      <dgm:t>
        <a:bodyPr/>
        <a:lstStyle/>
        <a:p>
          <a:endParaRPr lang="pl-PL"/>
        </a:p>
      </dgm:t>
    </dgm:pt>
    <dgm:pt modelId="{EC4558E8-5EEC-43E1-9BB4-D6ED00F099BD}">
      <dgm:prSet phldrT="[Tekst]"/>
      <dgm:spPr/>
      <dgm:t>
        <a:bodyPr/>
        <a:lstStyle/>
        <a:p>
          <a:r>
            <a:rPr lang="pl-PL" dirty="0" smtClean="0"/>
            <a:t>Dydaktyka (innowacyjne programy  zajęć dla uczniów ,lepsze łączenie teorii z praktyką, lepsze przygotowanie uczniów do egzaminów)</a:t>
          </a:r>
          <a:endParaRPr lang="pl-PL" dirty="0"/>
        </a:p>
      </dgm:t>
    </dgm:pt>
    <dgm:pt modelId="{9DDD1159-9BD0-4B92-AD03-A21B27F46B47}" type="parTrans" cxnId="{D0502344-1807-4A1F-A09C-9E56340FF86C}">
      <dgm:prSet/>
      <dgm:spPr/>
      <dgm:t>
        <a:bodyPr/>
        <a:lstStyle/>
        <a:p>
          <a:endParaRPr lang="pl-PL"/>
        </a:p>
      </dgm:t>
    </dgm:pt>
    <dgm:pt modelId="{64665F83-DC42-46CD-B3DB-9B482F871367}" type="sibTrans" cxnId="{D0502344-1807-4A1F-A09C-9E56340FF86C}">
      <dgm:prSet/>
      <dgm:spPr/>
      <dgm:t>
        <a:bodyPr/>
        <a:lstStyle/>
        <a:p>
          <a:endParaRPr lang="pl-PL"/>
        </a:p>
      </dgm:t>
    </dgm:pt>
    <dgm:pt modelId="{2635C2B2-B324-44C7-8468-82EC2AB0D3D2}">
      <dgm:prSet phldrT="[Tekst]"/>
      <dgm:spPr/>
      <dgm:t>
        <a:bodyPr/>
        <a:lstStyle/>
        <a:p>
          <a:r>
            <a:rPr lang="pl-PL" dirty="0" smtClean="0"/>
            <a:t>Kompetencje kadry (motywacja do działania, doskonalenie zawodowe)</a:t>
          </a:r>
          <a:endParaRPr lang="pl-PL" dirty="0"/>
        </a:p>
      </dgm:t>
    </dgm:pt>
    <dgm:pt modelId="{1B4E4C35-DD30-4B27-BF67-5214CC954C14}" type="parTrans" cxnId="{7A218940-0F3C-44C4-9F6E-12F880E96B0B}">
      <dgm:prSet/>
      <dgm:spPr/>
    </dgm:pt>
    <dgm:pt modelId="{0E0A0A5F-010E-4F67-AF02-9A1A98DE57EF}" type="sibTrans" cxnId="{7A218940-0F3C-44C4-9F6E-12F880E96B0B}">
      <dgm:prSet/>
      <dgm:spPr/>
    </dgm:pt>
    <dgm:pt modelId="{9BCE32A3-57F5-4D47-B69D-DD3CA00B9657}" type="pres">
      <dgm:prSet presAssocID="{BC611E95-3822-4391-A87F-30BE8E3ADF4F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pl-PL"/>
        </a:p>
      </dgm:t>
    </dgm:pt>
    <dgm:pt modelId="{DA9A9AE3-4569-4DEA-9678-DC66BBECB36E}" type="pres">
      <dgm:prSet presAssocID="{74556D19-188B-4DF5-90F1-482CC2A2A277}" presName="linNode" presStyleCnt="0"/>
      <dgm:spPr/>
    </dgm:pt>
    <dgm:pt modelId="{C0E0FAB1-51A4-4B38-9649-F61BBD01DBC4}" type="pres">
      <dgm:prSet presAssocID="{74556D19-188B-4DF5-90F1-482CC2A2A277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3DA9BD7-DB7E-4CD5-A8DC-E8ADFBE5E3A2}" type="pres">
      <dgm:prSet presAssocID="{74556D19-188B-4DF5-90F1-482CC2A2A277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8D37EAE-AC14-4552-88B6-52E38F5292F3}" type="pres">
      <dgm:prSet presAssocID="{DD76EAD6-0DFC-4286-81CE-5E79317A68AB}" presName="spacing" presStyleCnt="0"/>
      <dgm:spPr/>
    </dgm:pt>
    <dgm:pt modelId="{C33671F4-A160-4DB4-AABB-C5282C7D6062}" type="pres">
      <dgm:prSet presAssocID="{0C9B1790-4D47-4761-9297-0EDE3CA7BBBB}" presName="linNode" presStyleCnt="0"/>
      <dgm:spPr/>
    </dgm:pt>
    <dgm:pt modelId="{ECC1C930-823E-4AD9-9025-58FEF58E46C0}" type="pres">
      <dgm:prSet presAssocID="{0C9B1790-4D47-4761-9297-0EDE3CA7BBBB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A27452D-2A9E-4BAF-A7D7-396818CEA9EA}" type="pres">
      <dgm:prSet presAssocID="{0C9B1790-4D47-4761-9297-0EDE3CA7BBBB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B7966E8A-AC10-4063-994D-8DEB626A8D5C}" type="presOf" srcId="{BC611E95-3822-4391-A87F-30BE8E3ADF4F}" destId="{9BCE32A3-57F5-4D47-B69D-DD3CA00B9657}" srcOrd="0" destOrd="0" presId="urn:microsoft.com/office/officeart/2005/8/layout/vList6"/>
    <dgm:cxn modelId="{F3C634B7-23B4-4949-90C4-EB4389C6D136}" type="presOf" srcId="{0C9B1790-4D47-4761-9297-0EDE3CA7BBBB}" destId="{ECC1C930-823E-4AD9-9025-58FEF58E46C0}" srcOrd="0" destOrd="0" presId="urn:microsoft.com/office/officeart/2005/8/layout/vList6"/>
    <dgm:cxn modelId="{94881122-8204-40F8-920B-FD375DA72FE5}" type="presOf" srcId="{E00A86DA-A7C9-4E30-AC4B-8E193685CABB}" destId="{B3DA9BD7-DB7E-4CD5-A8DC-E8ADFBE5E3A2}" srcOrd="0" destOrd="0" presId="urn:microsoft.com/office/officeart/2005/8/layout/vList6"/>
    <dgm:cxn modelId="{EB5627A4-8145-4F0E-9903-AB509B977BA6}" type="presOf" srcId="{EC4558E8-5EEC-43E1-9BB4-D6ED00F099BD}" destId="{FA27452D-2A9E-4BAF-A7D7-396818CEA9EA}" srcOrd="0" destOrd="1" presId="urn:microsoft.com/office/officeart/2005/8/layout/vList6"/>
    <dgm:cxn modelId="{26A21263-EB2E-482A-A357-49B222655442}" srcId="{BC611E95-3822-4391-A87F-30BE8E3ADF4F}" destId="{74556D19-188B-4DF5-90F1-482CC2A2A277}" srcOrd="0" destOrd="0" parTransId="{96BFC02B-79C8-4AA2-81D5-176B35505888}" sibTransId="{DD76EAD6-0DFC-4286-81CE-5E79317A68AB}"/>
    <dgm:cxn modelId="{7A218940-0F3C-44C4-9F6E-12F880E96B0B}" srcId="{0C9B1790-4D47-4761-9297-0EDE3CA7BBBB}" destId="{2635C2B2-B324-44C7-8468-82EC2AB0D3D2}" srcOrd="2" destOrd="0" parTransId="{1B4E4C35-DD30-4B27-BF67-5214CC954C14}" sibTransId="{0E0A0A5F-010E-4F67-AF02-9A1A98DE57EF}"/>
    <dgm:cxn modelId="{47D515FD-64BB-4E27-B8C1-3CAE897D23A2}" type="presOf" srcId="{F75490BD-263F-4875-9FE1-8FB283DFB8BE}" destId="{B3DA9BD7-DB7E-4CD5-A8DC-E8ADFBE5E3A2}" srcOrd="0" destOrd="1" presId="urn:microsoft.com/office/officeart/2005/8/layout/vList6"/>
    <dgm:cxn modelId="{B59FF147-C7F7-405E-9FDC-5DFA2BCAE3CD}" srcId="{BC611E95-3822-4391-A87F-30BE8E3ADF4F}" destId="{0C9B1790-4D47-4761-9297-0EDE3CA7BBBB}" srcOrd="1" destOrd="0" parTransId="{6AD132F8-D462-4DD2-9FF0-81129E600397}" sibTransId="{DB8A091F-FBAD-4968-A924-EAC7E95E4BB7}"/>
    <dgm:cxn modelId="{D0502344-1807-4A1F-A09C-9E56340FF86C}" srcId="{0C9B1790-4D47-4761-9297-0EDE3CA7BBBB}" destId="{EC4558E8-5EEC-43E1-9BB4-D6ED00F099BD}" srcOrd="1" destOrd="0" parTransId="{9DDD1159-9BD0-4B92-AD03-A21B27F46B47}" sibTransId="{64665F83-DC42-46CD-B3DB-9B482F871367}"/>
    <dgm:cxn modelId="{95C77C73-BE10-4DA1-A2CD-15BF66B56AEB}" srcId="{0C9B1790-4D47-4761-9297-0EDE3CA7BBBB}" destId="{FCC5E292-0267-4D10-B15D-C3E5AAC5325F}" srcOrd="0" destOrd="0" parTransId="{1F1F1C56-B1C7-4A85-B5A7-F031F7A4976A}" sibTransId="{39A9DD5C-6F53-4AF0-9B19-5BAAA184928B}"/>
    <dgm:cxn modelId="{5E047C9D-4087-421A-A9FE-9B2DE51C2A95}" srcId="{74556D19-188B-4DF5-90F1-482CC2A2A277}" destId="{E00A86DA-A7C9-4E30-AC4B-8E193685CABB}" srcOrd="0" destOrd="0" parTransId="{5F86093B-C293-42D1-AE59-2C16F7274322}" sibTransId="{89A5B05E-4A2C-423D-B119-575EB48548FD}"/>
    <dgm:cxn modelId="{929F0FA8-420B-4301-83A5-87C53AF4EC45}" type="presOf" srcId="{74556D19-188B-4DF5-90F1-482CC2A2A277}" destId="{C0E0FAB1-51A4-4B38-9649-F61BBD01DBC4}" srcOrd="0" destOrd="0" presId="urn:microsoft.com/office/officeart/2005/8/layout/vList6"/>
    <dgm:cxn modelId="{D8E5B406-87B4-4A76-9058-68D580BA1814}" type="presOf" srcId="{FCC5E292-0267-4D10-B15D-C3E5AAC5325F}" destId="{FA27452D-2A9E-4BAF-A7D7-396818CEA9EA}" srcOrd="0" destOrd="0" presId="urn:microsoft.com/office/officeart/2005/8/layout/vList6"/>
    <dgm:cxn modelId="{94F5B42B-622F-44A9-AD57-85CF4E28C69A}" srcId="{74556D19-188B-4DF5-90F1-482CC2A2A277}" destId="{F75490BD-263F-4875-9FE1-8FB283DFB8BE}" srcOrd="1" destOrd="0" parTransId="{E222B7C3-2372-4A88-BAD9-4E9639A58A92}" sibTransId="{0EC825AF-486B-41D6-B4AD-BE68C2993E49}"/>
    <dgm:cxn modelId="{5E817D0C-79F5-40E9-BA00-677D0493E01B}" type="presOf" srcId="{2635C2B2-B324-44C7-8468-82EC2AB0D3D2}" destId="{FA27452D-2A9E-4BAF-A7D7-396818CEA9EA}" srcOrd="0" destOrd="2" presId="urn:microsoft.com/office/officeart/2005/8/layout/vList6"/>
    <dgm:cxn modelId="{19947E1E-ADEF-4CF6-80C1-42A994CD4467}" type="presParOf" srcId="{9BCE32A3-57F5-4D47-B69D-DD3CA00B9657}" destId="{DA9A9AE3-4569-4DEA-9678-DC66BBECB36E}" srcOrd="0" destOrd="0" presId="urn:microsoft.com/office/officeart/2005/8/layout/vList6"/>
    <dgm:cxn modelId="{CBB4D11F-3047-408D-8A03-6EBB43BCBDAE}" type="presParOf" srcId="{DA9A9AE3-4569-4DEA-9678-DC66BBECB36E}" destId="{C0E0FAB1-51A4-4B38-9649-F61BBD01DBC4}" srcOrd="0" destOrd="0" presId="urn:microsoft.com/office/officeart/2005/8/layout/vList6"/>
    <dgm:cxn modelId="{0E3979FF-9F4F-4854-B237-3CFFDFB483D5}" type="presParOf" srcId="{DA9A9AE3-4569-4DEA-9678-DC66BBECB36E}" destId="{B3DA9BD7-DB7E-4CD5-A8DC-E8ADFBE5E3A2}" srcOrd="1" destOrd="0" presId="urn:microsoft.com/office/officeart/2005/8/layout/vList6"/>
    <dgm:cxn modelId="{09E61FD4-429E-409D-A161-E82FD788AFF0}" type="presParOf" srcId="{9BCE32A3-57F5-4D47-B69D-DD3CA00B9657}" destId="{38D37EAE-AC14-4552-88B6-52E38F5292F3}" srcOrd="1" destOrd="0" presId="urn:microsoft.com/office/officeart/2005/8/layout/vList6"/>
    <dgm:cxn modelId="{DFC3D8C1-412A-4F28-ACDB-E29D429F09AE}" type="presParOf" srcId="{9BCE32A3-57F5-4D47-B69D-DD3CA00B9657}" destId="{C33671F4-A160-4DB4-AABB-C5282C7D6062}" srcOrd="2" destOrd="0" presId="urn:microsoft.com/office/officeart/2005/8/layout/vList6"/>
    <dgm:cxn modelId="{2ECA7B1F-56D3-42C7-9B44-B3D20569ACE4}" type="presParOf" srcId="{C33671F4-A160-4DB4-AABB-C5282C7D6062}" destId="{ECC1C930-823E-4AD9-9025-58FEF58E46C0}" srcOrd="0" destOrd="0" presId="urn:microsoft.com/office/officeart/2005/8/layout/vList6"/>
    <dgm:cxn modelId="{90DEE02D-557C-43EB-B5C6-F08392F7D470}" type="presParOf" srcId="{C33671F4-A160-4DB4-AABB-C5282C7D6062}" destId="{FA27452D-2A9E-4BAF-A7D7-396818CEA9E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D5D7E32-C5AC-4CB5-B926-08EA9C5D0956}" type="doc">
      <dgm:prSet loTypeId="urn:microsoft.com/office/officeart/2005/8/layout/arrow4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pl-PL"/>
        </a:p>
      </dgm:t>
    </dgm:pt>
    <dgm:pt modelId="{C35E0EF4-8BE7-4B68-8321-C208A159FFEB}">
      <dgm:prSet phldrT="[Tekst]"/>
      <dgm:spPr/>
      <dgm:t>
        <a:bodyPr/>
        <a:lstStyle/>
        <a:p>
          <a:r>
            <a:rPr lang="pl-PL" dirty="0" smtClean="0"/>
            <a:t>Edukacja Dorosłych(lepsza kondycja i motywacja)</a:t>
          </a:r>
          <a:endParaRPr lang="pl-PL" dirty="0"/>
        </a:p>
      </dgm:t>
    </dgm:pt>
    <dgm:pt modelId="{545D9BAF-F866-45AC-8A57-2357D8E0F6BE}" type="parTrans" cxnId="{C460A32D-B186-4504-96B0-F9702CB1B530}">
      <dgm:prSet/>
      <dgm:spPr/>
      <dgm:t>
        <a:bodyPr/>
        <a:lstStyle/>
        <a:p>
          <a:endParaRPr lang="pl-PL"/>
        </a:p>
      </dgm:t>
    </dgm:pt>
    <dgm:pt modelId="{8730B726-1C6A-4097-9529-D74533DE00B8}" type="sibTrans" cxnId="{C460A32D-B186-4504-96B0-F9702CB1B530}">
      <dgm:prSet/>
      <dgm:spPr/>
      <dgm:t>
        <a:bodyPr/>
        <a:lstStyle/>
        <a:p>
          <a:endParaRPr lang="pl-PL"/>
        </a:p>
      </dgm:t>
    </dgm:pt>
    <dgm:pt modelId="{EC06E75A-312B-40DB-A240-2F4C9DF3974C}">
      <dgm:prSet phldrT="[Tekst]"/>
      <dgm:spPr/>
      <dgm:t>
        <a:bodyPr/>
        <a:lstStyle/>
        <a:p>
          <a:r>
            <a:rPr lang="pl-PL" dirty="0" smtClean="0"/>
            <a:t>Edukacja Zawodowa(słabsza kondycja i niższa motywacja)</a:t>
          </a:r>
          <a:endParaRPr lang="pl-PL" dirty="0"/>
        </a:p>
      </dgm:t>
    </dgm:pt>
    <dgm:pt modelId="{53EEFC45-3E63-4B17-86E9-3BCB1724447D}" type="parTrans" cxnId="{10FA3CEE-EE9A-463F-9D07-F0514CDF40DF}">
      <dgm:prSet/>
      <dgm:spPr/>
      <dgm:t>
        <a:bodyPr/>
        <a:lstStyle/>
        <a:p>
          <a:endParaRPr lang="pl-PL"/>
        </a:p>
      </dgm:t>
    </dgm:pt>
    <dgm:pt modelId="{CFE1E4E1-DDE2-416B-98F8-8CA382B00568}" type="sibTrans" cxnId="{10FA3CEE-EE9A-463F-9D07-F0514CDF40DF}">
      <dgm:prSet/>
      <dgm:spPr/>
      <dgm:t>
        <a:bodyPr/>
        <a:lstStyle/>
        <a:p>
          <a:endParaRPr lang="pl-PL"/>
        </a:p>
      </dgm:t>
    </dgm:pt>
    <dgm:pt modelId="{7E284D10-B344-4FB5-9577-BD37E906B0DC}" type="pres">
      <dgm:prSet presAssocID="{0D5D7E32-C5AC-4CB5-B926-08EA9C5D0956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DF8DE039-562B-4431-83A3-679A04B39180}" type="pres">
      <dgm:prSet presAssocID="{C35E0EF4-8BE7-4B68-8321-C208A159FFEB}" presName="upArrow" presStyleLbl="node1" presStyleIdx="0" presStyleCnt="2"/>
      <dgm:spPr/>
    </dgm:pt>
    <dgm:pt modelId="{EC4C29D1-2BC0-4B9C-8210-CE1D69153F36}" type="pres">
      <dgm:prSet presAssocID="{C35E0EF4-8BE7-4B68-8321-C208A159FFEB}" presName="upArrowText" presStyleLbl="revTx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5194804-B92F-471B-A8CA-5470E3871C74}" type="pres">
      <dgm:prSet presAssocID="{EC06E75A-312B-40DB-A240-2F4C9DF3974C}" presName="downArrow" presStyleLbl="node1" presStyleIdx="1" presStyleCnt="2"/>
      <dgm:spPr/>
    </dgm:pt>
    <dgm:pt modelId="{9BA00E74-7E32-4E39-84FF-BAB7E6F13B4C}" type="pres">
      <dgm:prSet presAssocID="{EC06E75A-312B-40DB-A240-2F4C9DF3974C}" presName="downArrowText" presStyleLbl="revTx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10FA3CEE-EE9A-463F-9D07-F0514CDF40DF}" srcId="{0D5D7E32-C5AC-4CB5-B926-08EA9C5D0956}" destId="{EC06E75A-312B-40DB-A240-2F4C9DF3974C}" srcOrd="1" destOrd="0" parTransId="{53EEFC45-3E63-4B17-86E9-3BCB1724447D}" sibTransId="{CFE1E4E1-DDE2-416B-98F8-8CA382B00568}"/>
    <dgm:cxn modelId="{C460A32D-B186-4504-96B0-F9702CB1B530}" srcId="{0D5D7E32-C5AC-4CB5-B926-08EA9C5D0956}" destId="{C35E0EF4-8BE7-4B68-8321-C208A159FFEB}" srcOrd="0" destOrd="0" parTransId="{545D9BAF-F866-45AC-8A57-2357D8E0F6BE}" sibTransId="{8730B726-1C6A-4097-9529-D74533DE00B8}"/>
    <dgm:cxn modelId="{9731CD7A-A278-4015-9991-8B784C7BC964}" type="presOf" srcId="{C35E0EF4-8BE7-4B68-8321-C208A159FFEB}" destId="{EC4C29D1-2BC0-4B9C-8210-CE1D69153F36}" srcOrd="0" destOrd="0" presId="urn:microsoft.com/office/officeart/2005/8/layout/arrow4"/>
    <dgm:cxn modelId="{E948C0C2-B1C2-485A-B160-04D90D390C23}" type="presOf" srcId="{EC06E75A-312B-40DB-A240-2F4C9DF3974C}" destId="{9BA00E74-7E32-4E39-84FF-BAB7E6F13B4C}" srcOrd="0" destOrd="0" presId="urn:microsoft.com/office/officeart/2005/8/layout/arrow4"/>
    <dgm:cxn modelId="{C5BBB4B5-A04D-4A58-8C59-07B58A4A95B2}" type="presOf" srcId="{0D5D7E32-C5AC-4CB5-B926-08EA9C5D0956}" destId="{7E284D10-B344-4FB5-9577-BD37E906B0DC}" srcOrd="0" destOrd="0" presId="urn:microsoft.com/office/officeart/2005/8/layout/arrow4"/>
    <dgm:cxn modelId="{90F08B93-B578-44A0-9D76-F092940CC64D}" type="presParOf" srcId="{7E284D10-B344-4FB5-9577-BD37E906B0DC}" destId="{DF8DE039-562B-4431-83A3-679A04B39180}" srcOrd="0" destOrd="0" presId="urn:microsoft.com/office/officeart/2005/8/layout/arrow4"/>
    <dgm:cxn modelId="{47E0833F-DDD4-4BE4-885F-C9904112931A}" type="presParOf" srcId="{7E284D10-B344-4FB5-9577-BD37E906B0DC}" destId="{EC4C29D1-2BC0-4B9C-8210-CE1D69153F36}" srcOrd="1" destOrd="0" presId="urn:microsoft.com/office/officeart/2005/8/layout/arrow4"/>
    <dgm:cxn modelId="{FDB00C34-7508-4049-89F0-FFECD52A31D0}" type="presParOf" srcId="{7E284D10-B344-4FB5-9577-BD37E906B0DC}" destId="{C5194804-B92F-471B-A8CA-5470E3871C74}" srcOrd="2" destOrd="0" presId="urn:microsoft.com/office/officeart/2005/8/layout/arrow4"/>
    <dgm:cxn modelId="{08560320-D86F-4D00-8A00-E0CD35F1FBDD}" type="presParOf" srcId="{7E284D10-B344-4FB5-9577-BD37E906B0DC}" destId="{9BA00E74-7E32-4E39-84FF-BAB7E6F13B4C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66B66AF-A942-4EA9-AA60-64B39D9B18DF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C3A2831A-2E7B-4CE9-A8FA-87C6B2B598AC}">
      <dgm:prSet phldrT="[Tekst]"/>
      <dgm:spPr/>
      <dgm:t>
        <a:bodyPr/>
        <a:lstStyle/>
        <a:p>
          <a:r>
            <a:rPr lang="pl-PL" dirty="0" smtClean="0"/>
            <a:t>Środowisko lokalne i region</a:t>
          </a:r>
          <a:endParaRPr lang="pl-PL" dirty="0"/>
        </a:p>
      </dgm:t>
    </dgm:pt>
    <dgm:pt modelId="{49B05FAC-8BD3-485D-8C36-6992176ABCC6}" type="parTrans" cxnId="{C327A9E9-8998-4ECB-BFEB-F6B1C95B3AF4}">
      <dgm:prSet/>
      <dgm:spPr/>
      <dgm:t>
        <a:bodyPr/>
        <a:lstStyle/>
        <a:p>
          <a:endParaRPr lang="pl-PL"/>
        </a:p>
      </dgm:t>
    </dgm:pt>
    <dgm:pt modelId="{F1C32506-EA0C-4EEF-AF84-D5F1538EC44C}" type="sibTrans" cxnId="{C327A9E9-8998-4ECB-BFEB-F6B1C95B3AF4}">
      <dgm:prSet/>
      <dgm:spPr/>
      <dgm:t>
        <a:bodyPr/>
        <a:lstStyle/>
        <a:p>
          <a:endParaRPr lang="pl-PL"/>
        </a:p>
      </dgm:t>
    </dgm:pt>
    <dgm:pt modelId="{BD9E0C20-23AA-49D4-9387-39E02D3C8738}">
      <dgm:prSet phldrT="[Tekst]"/>
      <dgm:spPr/>
      <dgm:t>
        <a:bodyPr/>
        <a:lstStyle/>
        <a:p>
          <a:r>
            <a:rPr lang="pl-PL" dirty="0" smtClean="0"/>
            <a:t>Szkoła i procesy dydaktyczne</a:t>
          </a:r>
          <a:endParaRPr lang="pl-PL" dirty="0"/>
        </a:p>
      </dgm:t>
    </dgm:pt>
    <dgm:pt modelId="{487DB703-0A6F-4B96-95A4-9FD062E517E7}" type="parTrans" cxnId="{CD28C2F1-5087-4014-9FA6-0B117783A6C8}">
      <dgm:prSet/>
      <dgm:spPr/>
      <dgm:t>
        <a:bodyPr/>
        <a:lstStyle/>
        <a:p>
          <a:endParaRPr lang="pl-PL"/>
        </a:p>
      </dgm:t>
    </dgm:pt>
    <dgm:pt modelId="{1818EA19-FD9E-4475-9A32-C274C9AF1627}" type="sibTrans" cxnId="{CD28C2F1-5087-4014-9FA6-0B117783A6C8}">
      <dgm:prSet/>
      <dgm:spPr/>
      <dgm:t>
        <a:bodyPr/>
        <a:lstStyle/>
        <a:p>
          <a:endParaRPr lang="pl-PL"/>
        </a:p>
      </dgm:t>
    </dgm:pt>
    <dgm:pt modelId="{16A2AE0C-48C0-4317-A943-707A692CA246}">
      <dgm:prSet phldrT="[Tekst]"/>
      <dgm:spPr/>
      <dgm:t>
        <a:bodyPr/>
        <a:lstStyle/>
        <a:p>
          <a:r>
            <a:rPr lang="pl-PL" dirty="0" smtClean="0"/>
            <a:t>Kadra i uczniowie</a:t>
          </a:r>
          <a:endParaRPr lang="pl-PL" dirty="0"/>
        </a:p>
      </dgm:t>
    </dgm:pt>
    <dgm:pt modelId="{FACAA555-EB5D-4148-9DA5-C50A600715A3}" type="parTrans" cxnId="{16D18F31-E22B-440B-BB4E-66E4BD7EEA52}">
      <dgm:prSet/>
      <dgm:spPr/>
      <dgm:t>
        <a:bodyPr/>
        <a:lstStyle/>
        <a:p>
          <a:endParaRPr lang="pl-PL"/>
        </a:p>
      </dgm:t>
    </dgm:pt>
    <dgm:pt modelId="{2A1652B3-137B-44FB-86E2-FB44D5E6F361}" type="sibTrans" cxnId="{16D18F31-E22B-440B-BB4E-66E4BD7EEA52}">
      <dgm:prSet/>
      <dgm:spPr/>
      <dgm:t>
        <a:bodyPr/>
        <a:lstStyle/>
        <a:p>
          <a:endParaRPr lang="pl-PL"/>
        </a:p>
      </dgm:t>
    </dgm:pt>
    <dgm:pt modelId="{38DE3BF9-FC8B-4519-8BF7-4A95B7B30ECC}" type="pres">
      <dgm:prSet presAssocID="{666B66AF-A942-4EA9-AA60-64B39D9B18DF}" presName="compositeShape" presStyleCnt="0">
        <dgm:presLayoutVars>
          <dgm:dir/>
          <dgm:resizeHandles/>
        </dgm:presLayoutVars>
      </dgm:prSet>
      <dgm:spPr/>
    </dgm:pt>
    <dgm:pt modelId="{375ED854-19B5-4BA5-AD1A-157929E1BA0A}" type="pres">
      <dgm:prSet presAssocID="{666B66AF-A942-4EA9-AA60-64B39D9B18DF}" presName="pyramid" presStyleLbl="node1" presStyleIdx="0" presStyleCnt="1"/>
      <dgm:spPr/>
    </dgm:pt>
    <dgm:pt modelId="{E8D2DE31-6570-4D17-A71B-030A7237D4DB}" type="pres">
      <dgm:prSet presAssocID="{666B66AF-A942-4EA9-AA60-64B39D9B18DF}" presName="theList" presStyleCnt="0"/>
      <dgm:spPr/>
    </dgm:pt>
    <dgm:pt modelId="{40FB2493-0150-4E5B-9733-6E8007AA3212}" type="pres">
      <dgm:prSet presAssocID="{C3A2831A-2E7B-4CE9-A8FA-87C6B2B598AC}" presName="a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C5388D9-0DEE-445B-AD99-60CDB19580B9}" type="pres">
      <dgm:prSet presAssocID="{C3A2831A-2E7B-4CE9-A8FA-87C6B2B598AC}" presName="aSpace" presStyleCnt="0"/>
      <dgm:spPr/>
    </dgm:pt>
    <dgm:pt modelId="{AF2C6857-0075-4E44-83B2-C9C32D185628}" type="pres">
      <dgm:prSet presAssocID="{BD9E0C20-23AA-49D4-9387-39E02D3C8738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2EC22C0-D7F6-44F9-B096-9BB4C30D9ADA}" type="pres">
      <dgm:prSet presAssocID="{BD9E0C20-23AA-49D4-9387-39E02D3C8738}" presName="aSpace" presStyleCnt="0"/>
      <dgm:spPr/>
    </dgm:pt>
    <dgm:pt modelId="{8F29D118-0625-4C57-9377-45791B512F84}" type="pres">
      <dgm:prSet presAssocID="{16A2AE0C-48C0-4317-A943-707A692CA246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154FE6F-90BC-41FB-BEAC-A36CC00BB02E}" type="pres">
      <dgm:prSet presAssocID="{16A2AE0C-48C0-4317-A943-707A692CA246}" presName="aSpace" presStyleCnt="0"/>
      <dgm:spPr/>
    </dgm:pt>
  </dgm:ptLst>
  <dgm:cxnLst>
    <dgm:cxn modelId="{C327A9E9-8998-4ECB-BFEB-F6B1C95B3AF4}" srcId="{666B66AF-A942-4EA9-AA60-64B39D9B18DF}" destId="{C3A2831A-2E7B-4CE9-A8FA-87C6B2B598AC}" srcOrd="0" destOrd="0" parTransId="{49B05FAC-8BD3-485D-8C36-6992176ABCC6}" sibTransId="{F1C32506-EA0C-4EEF-AF84-D5F1538EC44C}"/>
    <dgm:cxn modelId="{16D18F31-E22B-440B-BB4E-66E4BD7EEA52}" srcId="{666B66AF-A942-4EA9-AA60-64B39D9B18DF}" destId="{16A2AE0C-48C0-4317-A943-707A692CA246}" srcOrd="2" destOrd="0" parTransId="{FACAA555-EB5D-4148-9DA5-C50A600715A3}" sibTransId="{2A1652B3-137B-44FB-86E2-FB44D5E6F361}"/>
    <dgm:cxn modelId="{F36DFFCE-2604-46EF-8BAF-6956443F9B31}" type="presOf" srcId="{BD9E0C20-23AA-49D4-9387-39E02D3C8738}" destId="{AF2C6857-0075-4E44-83B2-C9C32D185628}" srcOrd="0" destOrd="0" presId="urn:microsoft.com/office/officeart/2005/8/layout/pyramid2"/>
    <dgm:cxn modelId="{8B7F3443-DE52-4E27-8CFA-198EB2614A17}" type="presOf" srcId="{C3A2831A-2E7B-4CE9-A8FA-87C6B2B598AC}" destId="{40FB2493-0150-4E5B-9733-6E8007AA3212}" srcOrd="0" destOrd="0" presId="urn:microsoft.com/office/officeart/2005/8/layout/pyramid2"/>
    <dgm:cxn modelId="{CD28C2F1-5087-4014-9FA6-0B117783A6C8}" srcId="{666B66AF-A942-4EA9-AA60-64B39D9B18DF}" destId="{BD9E0C20-23AA-49D4-9387-39E02D3C8738}" srcOrd="1" destOrd="0" parTransId="{487DB703-0A6F-4B96-95A4-9FD062E517E7}" sibTransId="{1818EA19-FD9E-4475-9A32-C274C9AF1627}"/>
    <dgm:cxn modelId="{B99C473D-7DF7-473E-A99C-475D6B4AB67C}" type="presOf" srcId="{666B66AF-A942-4EA9-AA60-64B39D9B18DF}" destId="{38DE3BF9-FC8B-4519-8BF7-4A95B7B30ECC}" srcOrd="0" destOrd="0" presId="urn:microsoft.com/office/officeart/2005/8/layout/pyramid2"/>
    <dgm:cxn modelId="{827F67BE-95BE-4E70-AF2D-7B1A028CB89B}" type="presOf" srcId="{16A2AE0C-48C0-4317-A943-707A692CA246}" destId="{8F29D118-0625-4C57-9377-45791B512F84}" srcOrd="0" destOrd="0" presId="urn:microsoft.com/office/officeart/2005/8/layout/pyramid2"/>
    <dgm:cxn modelId="{51830FA2-A06F-4C19-B2A5-09CA3FD35AD6}" type="presParOf" srcId="{38DE3BF9-FC8B-4519-8BF7-4A95B7B30ECC}" destId="{375ED854-19B5-4BA5-AD1A-157929E1BA0A}" srcOrd="0" destOrd="0" presId="urn:microsoft.com/office/officeart/2005/8/layout/pyramid2"/>
    <dgm:cxn modelId="{D0B6BCA4-E3C6-4D03-9116-04F58154D225}" type="presParOf" srcId="{38DE3BF9-FC8B-4519-8BF7-4A95B7B30ECC}" destId="{E8D2DE31-6570-4D17-A71B-030A7237D4DB}" srcOrd="1" destOrd="0" presId="urn:microsoft.com/office/officeart/2005/8/layout/pyramid2"/>
    <dgm:cxn modelId="{B054855F-8443-44D7-ACEA-9A85558B2782}" type="presParOf" srcId="{E8D2DE31-6570-4D17-A71B-030A7237D4DB}" destId="{40FB2493-0150-4E5B-9733-6E8007AA3212}" srcOrd="0" destOrd="0" presId="urn:microsoft.com/office/officeart/2005/8/layout/pyramid2"/>
    <dgm:cxn modelId="{391DD00F-DB9C-46C5-8B02-7FC2E67868CD}" type="presParOf" srcId="{E8D2DE31-6570-4D17-A71B-030A7237D4DB}" destId="{2C5388D9-0DEE-445B-AD99-60CDB19580B9}" srcOrd="1" destOrd="0" presId="urn:microsoft.com/office/officeart/2005/8/layout/pyramid2"/>
    <dgm:cxn modelId="{E63EBF42-0020-4490-8C67-632424D51532}" type="presParOf" srcId="{E8D2DE31-6570-4D17-A71B-030A7237D4DB}" destId="{AF2C6857-0075-4E44-83B2-C9C32D185628}" srcOrd="2" destOrd="0" presId="urn:microsoft.com/office/officeart/2005/8/layout/pyramid2"/>
    <dgm:cxn modelId="{6DB6C461-4473-4B91-95CB-EDA38877F954}" type="presParOf" srcId="{E8D2DE31-6570-4D17-A71B-030A7237D4DB}" destId="{C2EC22C0-D7F6-44F9-B096-9BB4C30D9ADA}" srcOrd="3" destOrd="0" presId="urn:microsoft.com/office/officeart/2005/8/layout/pyramid2"/>
    <dgm:cxn modelId="{638C267B-D260-4D80-B707-516C502CDA10}" type="presParOf" srcId="{E8D2DE31-6570-4D17-A71B-030A7237D4DB}" destId="{8F29D118-0625-4C57-9377-45791B512F84}" srcOrd="4" destOrd="0" presId="urn:microsoft.com/office/officeart/2005/8/layout/pyramid2"/>
    <dgm:cxn modelId="{A191C111-ADA8-478C-95C0-91CE3A6A2A9B}" type="presParOf" srcId="{E8D2DE31-6570-4D17-A71B-030A7237D4DB}" destId="{D154FE6F-90BC-41FB-BEAC-A36CC00BB02E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FD7D549-784A-41F5-8898-14ACD8D29810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9F685B0A-0452-4772-ACE2-CFD1A26D92D4}">
      <dgm:prSet phldrT="[Tekst]"/>
      <dgm:spPr/>
      <dgm:t>
        <a:bodyPr/>
        <a:lstStyle/>
        <a:p>
          <a:r>
            <a:rPr lang="pl-PL" dirty="0" smtClean="0"/>
            <a:t>Ewaluacja zewnętrzna</a:t>
          </a:r>
          <a:endParaRPr lang="pl-PL" dirty="0"/>
        </a:p>
      </dgm:t>
    </dgm:pt>
    <dgm:pt modelId="{9EE2F66A-A619-4764-97BA-2BEE23E65627}" type="parTrans" cxnId="{21368522-70AE-43C7-A64A-CEE17F86DA1F}">
      <dgm:prSet/>
      <dgm:spPr/>
      <dgm:t>
        <a:bodyPr/>
        <a:lstStyle/>
        <a:p>
          <a:endParaRPr lang="pl-PL"/>
        </a:p>
      </dgm:t>
    </dgm:pt>
    <dgm:pt modelId="{BE3F205E-922D-44BB-A3D2-51040D5D4B7F}" type="sibTrans" cxnId="{21368522-70AE-43C7-A64A-CEE17F86DA1F}">
      <dgm:prSet/>
      <dgm:spPr/>
      <dgm:t>
        <a:bodyPr/>
        <a:lstStyle/>
        <a:p>
          <a:endParaRPr lang="pl-PL"/>
        </a:p>
      </dgm:t>
    </dgm:pt>
    <dgm:pt modelId="{31EDF8E0-900D-466A-BE10-82885537A275}">
      <dgm:prSet phldrT="[Tekst]"/>
      <dgm:spPr/>
      <dgm:t>
        <a:bodyPr/>
        <a:lstStyle/>
        <a:p>
          <a:r>
            <a:rPr lang="pl-PL" dirty="0" smtClean="0"/>
            <a:t>Wyniki egzaminów zawodowych</a:t>
          </a:r>
          <a:endParaRPr lang="pl-PL" dirty="0"/>
        </a:p>
      </dgm:t>
    </dgm:pt>
    <dgm:pt modelId="{4AAF71FC-971B-42A4-B2FD-398E46D612DE}" type="parTrans" cxnId="{5E22B026-2668-444A-B478-380E5211106C}">
      <dgm:prSet/>
      <dgm:spPr/>
      <dgm:t>
        <a:bodyPr/>
        <a:lstStyle/>
        <a:p>
          <a:endParaRPr lang="pl-PL"/>
        </a:p>
      </dgm:t>
    </dgm:pt>
    <dgm:pt modelId="{A58D71EE-BE7B-4D89-95A5-54178B0F9B70}" type="sibTrans" cxnId="{5E22B026-2668-444A-B478-380E5211106C}">
      <dgm:prSet/>
      <dgm:spPr/>
      <dgm:t>
        <a:bodyPr/>
        <a:lstStyle/>
        <a:p>
          <a:endParaRPr lang="pl-PL"/>
        </a:p>
      </dgm:t>
    </dgm:pt>
    <dgm:pt modelId="{09B90698-838C-4484-BCE9-60ABDD973E81}">
      <dgm:prSet phldrT="[Tekst]"/>
      <dgm:spPr/>
      <dgm:t>
        <a:bodyPr/>
        <a:lstStyle/>
        <a:p>
          <a:r>
            <a:rPr lang="pl-PL" dirty="0" smtClean="0"/>
            <a:t>Wyniki egzaminów maturalnych</a:t>
          </a:r>
          <a:endParaRPr lang="pl-PL" dirty="0"/>
        </a:p>
      </dgm:t>
    </dgm:pt>
    <dgm:pt modelId="{2CD7106B-4126-4805-BD77-70F6401DD0C9}" type="parTrans" cxnId="{B82E2585-B970-4DF0-8817-EA150D316FDE}">
      <dgm:prSet/>
      <dgm:spPr/>
      <dgm:t>
        <a:bodyPr/>
        <a:lstStyle/>
        <a:p>
          <a:endParaRPr lang="pl-PL"/>
        </a:p>
      </dgm:t>
    </dgm:pt>
    <dgm:pt modelId="{1007F1D5-85FC-491C-BC67-0072C21E0AE1}" type="sibTrans" cxnId="{B82E2585-B970-4DF0-8817-EA150D316FDE}">
      <dgm:prSet/>
      <dgm:spPr/>
      <dgm:t>
        <a:bodyPr/>
        <a:lstStyle/>
        <a:p>
          <a:endParaRPr lang="pl-PL"/>
        </a:p>
      </dgm:t>
    </dgm:pt>
    <dgm:pt modelId="{A0F93C0B-62A4-48AC-8C1E-05F79FC6A42E}">
      <dgm:prSet phldrT="[Tekst]"/>
      <dgm:spPr/>
      <dgm:t>
        <a:bodyPr/>
        <a:lstStyle/>
        <a:p>
          <a:r>
            <a:rPr lang="pl-PL" dirty="0" smtClean="0"/>
            <a:t>Niska motywacja uczniów do uczęszczania do szkoły, niski nabór uczniów</a:t>
          </a:r>
          <a:endParaRPr lang="pl-PL" dirty="0"/>
        </a:p>
      </dgm:t>
    </dgm:pt>
    <dgm:pt modelId="{18997A64-73F7-4D83-80B2-8F51D29E787C}" type="parTrans" cxnId="{6C11E95F-67C5-4E53-B4BA-07D74A5177E9}">
      <dgm:prSet/>
      <dgm:spPr/>
      <dgm:t>
        <a:bodyPr/>
        <a:lstStyle/>
        <a:p>
          <a:endParaRPr lang="pl-PL"/>
        </a:p>
      </dgm:t>
    </dgm:pt>
    <dgm:pt modelId="{90AFADA4-2C7D-4753-A50D-50F510ECD10A}" type="sibTrans" cxnId="{6C11E95F-67C5-4E53-B4BA-07D74A5177E9}">
      <dgm:prSet/>
      <dgm:spPr/>
      <dgm:t>
        <a:bodyPr/>
        <a:lstStyle/>
        <a:p>
          <a:endParaRPr lang="pl-PL"/>
        </a:p>
      </dgm:t>
    </dgm:pt>
    <dgm:pt modelId="{5C44AF79-4EC0-4203-B467-A6CF49D9CED4}">
      <dgm:prSet phldrT="[Tekst]"/>
      <dgm:spPr/>
      <dgm:t>
        <a:bodyPr/>
        <a:lstStyle/>
        <a:p>
          <a:r>
            <a:rPr lang="pl-PL" dirty="0" smtClean="0"/>
            <a:t>Analiza jakości pracy szkoły</a:t>
          </a:r>
          <a:endParaRPr lang="pl-PL" dirty="0"/>
        </a:p>
      </dgm:t>
    </dgm:pt>
    <dgm:pt modelId="{9B233284-591B-45D7-ADB5-52752BDD825F}" type="parTrans" cxnId="{E725BF87-E831-4318-8027-B75390632BB7}">
      <dgm:prSet/>
      <dgm:spPr/>
      <dgm:t>
        <a:bodyPr/>
        <a:lstStyle/>
        <a:p>
          <a:endParaRPr lang="pl-PL"/>
        </a:p>
      </dgm:t>
    </dgm:pt>
    <dgm:pt modelId="{4E48D59C-1CC6-47CC-8E5C-7AC7579339AE}" type="sibTrans" cxnId="{E725BF87-E831-4318-8027-B75390632BB7}">
      <dgm:prSet/>
      <dgm:spPr/>
      <dgm:t>
        <a:bodyPr/>
        <a:lstStyle/>
        <a:p>
          <a:endParaRPr lang="pl-PL"/>
        </a:p>
      </dgm:t>
    </dgm:pt>
    <dgm:pt modelId="{D3F0C935-7606-4CE2-9C94-C82AF082015A}" type="pres">
      <dgm:prSet presAssocID="{3FD7D549-784A-41F5-8898-14ACD8D2981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61CC7765-0158-4100-8040-E5B4371C4900}" type="pres">
      <dgm:prSet presAssocID="{9F685B0A-0452-4772-ACE2-CFD1A26D92D4}" presName="dummy" presStyleCnt="0"/>
      <dgm:spPr/>
    </dgm:pt>
    <dgm:pt modelId="{3F015B20-CBEA-4E4B-B206-3322F6B21BD3}" type="pres">
      <dgm:prSet presAssocID="{9F685B0A-0452-4772-ACE2-CFD1A26D92D4}" presName="node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73D8A9A-64A6-441B-A146-924FDA2CA280}" type="pres">
      <dgm:prSet presAssocID="{BE3F205E-922D-44BB-A3D2-51040D5D4B7F}" presName="sibTrans" presStyleLbl="node1" presStyleIdx="0" presStyleCnt="5"/>
      <dgm:spPr/>
      <dgm:t>
        <a:bodyPr/>
        <a:lstStyle/>
        <a:p>
          <a:endParaRPr lang="pl-PL"/>
        </a:p>
      </dgm:t>
    </dgm:pt>
    <dgm:pt modelId="{ED409645-3C10-42DF-B4F5-E501EFE7FB90}" type="pres">
      <dgm:prSet presAssocID="{31EDF8E0-900D-466A-BE10-82885537A275}" presName="dummy" presStyleCnt="0"/>
      <dgm:spPr/>
    </dgm:pt>
    <dgm:pt modelId="{67B04622-65B1-40AA-AB02-C171804846A2}" type="pres">
      <dgm:prSet presAssocID="{31EDF8E0-900D-466A-BE10-82885537A275}" presName="node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173C439-26AF-4988-BDB2-3392453AB759}" type="pres">
      <dgm:prSet presAssocID="{A58D71EE-BE7B-4D89-95A5-54178B0F9B70}" presName="sibTrans" presStyleLbl="node1" presStyleIdx="1" presStyleCnt="5"/>
      <dgm:spPr/>
      <dgm:t>
        <a:bodyPr/>
        <a:lstStyle/>
        <a:p>
          <a:endParaRPr lang="pl-PL"/>
        </a:p>
      </dgm:t>
    </dgm:pt>
    <dgm:pt modelId="{C02C6DCF-5715-4917-AAED-6C8683DCFBFA}" type="pres">
      <dgm:prSet presAssocID="{09B90698-838C-4484-BCE9-60ABDD973E81}" presName="dummy" presStyleCnt="0"/>
      <dgm:spPr/>
    </dgm:pt>
    <dgm:pt modelId="{247FF217-C266-427E-8D91-60C68D875B63}" type="pres">
      <dgm:prSet presAssocID="{09B90698-838C-4484-BCE9-60ABDD973E81}" presName="node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5499C659-CFA5-450F-9C61-31405573C159}" type="pres">
      <dgm:prSet presAssocID="{1007F1D5-85FC-491C-BC67-0072C21E0AE1}" presName="sibTrans" presStyleLbl="node1" presStyleIdx="2" presStyleCnt="5"/>
      <dgm:spPr/>
      <dgm:t>
        <a:bodyPr/>
        <a:lstStyle/>
        <a:p>
          <a:endParaRPr lang="pl-PL"/>
        </a:p>
      </dgm:t>
    </dgm:pt>
    <dgm:pt modelId="{54E0BC23-AA1F-47E8-A858-921EE6F63B8F}" type="pres">
      <dgm:prSet presAssocID="{A0F93C0B-62A4-48AC-8C1E-05F79FC6A42E}" presName="dummy" presStyleCnt="0"/>
      <dgm:spPr/>
    </dgm:pt>
    <dgm:pt modelId="{EAC85283-8839-42E0-99CD-AE6BC07EDF8B}" type="pres">
      <dgm:prSet presAssocID="{A0F93C0B-62A4-48AC-8C1E-05F79FC6A42E}" presName="node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B660003-717C-4A12-8992-CC16025C27E6}" type="pres">
      <dgm:prSet presAssocID="{90AFADA4-2C7D-4753-A50D-50F510ECD10A}" presName="sibTrans" presStyleLbl="node1" presStyleIdx="3" presStyleCnt="5"/>
      <dgm:spPr/>
      <dgm:t>
        <a:bodyPr/>
        <a:lstStyle/>
        <a:p>
          <a:endParaRPr lang="pl-PL"/>
        </a:p>
      </dgm:t>
    </dgm:pt>
    <dgm:pt modelId="{D07E2011-EF07-44D1-B65D-83DEAE796E93}" type="pres">
      <dgm:prSet presAssocID="{5C44AF79-4EC0-4203-B467-A6CF49D9CED4}" presName="dummy" presStyleCnt="0"/>
      <dgm:spPr/>
    </dgm:pt>
    <dgm:pt modelId="{AA5E40FF-0137-4110-A2D5-6483EABEF6B2}" type="pres">
      <dgm:prSet presAssocID="{5C44AF79-4EC0-4203-B467-A6CF49D9CED4}" presName="nod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2727BEE-2F39-4596-9F71-BB462204B569}" type="pres">
      <dgm:prSet presAssocID="{4E48D59C-1CC6-47CC-8E5C-7AC7579339AE}" presName="sibTrans" presStyleLbl="node1" presStyleIdx="4" presStyleCnt="5"/>
      <dgm:spPr/>
      <dgm:t>
        <a:bodyPr/>
        <a:lstStyle/>
        <a:p>
          <a:endParaRPr lang="pl-PL"/>
        </a:p>
      </dgm:t>
    </dgm:pt>
  </dgm:ptLst>
  <dgm:cxnLst>
    <dgm:cxn modelId="{A489BA40-4C16-4A6F-92C6-6ADFCD83530E}" type="presOf" srcId="{9F685B0A-0452-4772-ACE2-CFD1A26D92D4}" destId="{3F015B20-CBEA-4E4B-B206-3322F6B21BD3}" srcOrd="0" destOrd="0" presId="urn:microsoft.com/office/officeart/2005/8/layout/cycle1"/>
    <dgm:cxn modelId="{E1C7DA1B-0C1B-4BCD-B505-D6EC0EFA48B2}" type="presOf" srcId="{09B90698-838C-4484-BCE9-60ABDD973E81}" destId="{247FF217-C266-427E-8D91-60C68D875B63}" srcOrd="0" destOrd="0" presId="urn:microsoft.com/office/officeart/2005/8/layout/cycle1"/>
    <dgm:cxn modelId="{5E790168-FDD9-4B0E-A578-DEBBC9AD10A8}" type="presOf" srcId="{31EDF8E0-900D-466A-BE10-82885537A275}" destId="{67B04622-65B1-40AA-AB02-C171804846A2}" srcOrd="0" destOrd="0" presId="urn:microsoft.com/office/officeart/2005/8/layout/cycle1"/>
    <dgm:cxn modelId="{0E132BAD-C263-481D-B4B5-3B95FC868B07}" type="presOf" srcId="{1007F1D5-85FC-491C-BC67-0072C21E0AE1}" destId="{5499C659-CFA5-450F-9C61-31405573C159}" srcOrd="0" destOrd="0" presId="urn:microsoft.com/office/officeart/2005/8/layout/cycle1"/>
    <dgm:cxn modelId="{9FC0172C-0370-4B70-99CE-DDBE87E469E6}" type="presOf" srcId="{4E48D59C-1CC6-47CC-8E5C-7AC7579339AE}" destId="{32727BEE-2F39-4596-9F71-BB462204B569}" srcOrd="0" destOrd="0" presId="urn:microsoft.com/office/officeart/2005/8/layout/cycle1"/>
    <dgm:cxn modelId="{5E22B026-2668-444A-B478-380E5211106C}" srcId="{3FD7D549-784A-41F5-8898-14ACD8D29810}" destId="{31EDF8E0-900D-466A-BE10-82885537A275}" srcOrd="1" destOrd="0" parTransId="{4AAF71FC-971B-42A4-B2FD-398E46D612DE}" sibTransId="{A58D71EE-BE7B-4D89-95A5-54178B0F9B70}"/>
    <dgm:cxn modelId="{B82E2585-B970-4DF0-8817-EA150D316FDE}" srcId="{3FD7D549-784A-41F5-8898-14ACD8D29810}" destId="{09B90698-838C-4484-BCE9-60ABDD973E81}" srcOrd="2" destOrd="0" parTransId="{2CD7106B-4126-4805-BD77-70F6401DD0C9}" sibTransId="{1007F1D5-85FC-491C-BC67-0072C21E0AE1}"/>
    <dgm:cxn modelId="{810E6F8E-C26E-4541-8630-3AAC45976809}" type="presOf" srcId="{90AFADA4-2C7D-4753-A50D-50F510ECD10A}" destId="{8B660003-717C-4A12-8992-CC16025C27E6}" srcOrd="0" destOrd="0" presId="urn:microsoft.com/office/officeart/2005/8/layout/cycle1"/>
    <dgm:cxn modelId="{21368522-70AE-43C7-A64A-CEE17F86DA1F}" srcId="{3FD7D549-784A-41F5-8898-14ACD8D29810}" destId="{9F685B0A-0452-4772-ACE2-CFD1A26D92D4}" srcOrd="0" destOrd="0" parTransId="{9EE2F66A-A619-4764-97BA-2BEE23E65627}" sibTransId="{BE3F205E-922D-44BB-A3D2-51040D5D4B7F}"/>
    <dgm:cxn modelId="{9D9BA1D0-FB1F-4382-94B2-75836A3A4910}" type="presOf" srcId="{A0F93C0B-62A4-48AC-8C1E-05F79FC6A42E}" destId="{EAC85283-8839-42E0-99CD-AE6BC07EDF8B}" srcOrd="0" destOrd="0" presId="urn:microsoft.com/office/officeart/2005/8/layout/cycle1"/>
    <dgm:cxn modelId="{8A3258A0-129C-4A46-B31C-E90B0E7A83E7}" type="presOf" srcId="{3FD7D549-784A-41F5-8898-14ACD8D29810}" destId="{D3F0C935-7606-4CE2-9C94-C82AF082015A}" srcOrd="0" destOrd="0" presId="urn:microsoft.com/office/officeart/2005/8/layout/cycle1"/>
    <dgm:cxn modelId="{85B86885-A253-4C39-9F6D-A911318EB938}" type="presOf" srcId="{5C44AF79-4EC0-4203-B467-A6CF49D9CED4}" destId="{AA5E40FF-0137-4110-A2D5-6483EABEF6B2}" srcOrd="0" destOrd="0" presId="urn:microsoft.com/office/officeart/2005/8/layout/cycle1"/>
    <dgm:cxn modelId="{E725BF87-E831-4318-8027-B75390632BB7}" srcId="{3FD7D549-784A-41F5-8898-14ACD8D29810}" destId="{5C44AF79-4EC0-4203-B467-A6CF49D9CED4}" srcOrd="4" destOrd="0" parTransId="{9B233284-591B-45D7-ADB5-52752BDD825F}" sibTransId="{4E48D59C-1CC6-47CC-8E5C-7AC7579339AE}"/>
    <dgm:cxn modelId="{03EBACBF-3ADD-42CD-8D44-1F81AB98BEE5}" type="presOf" srcId="{A58D71EE-BE7B-4D89-95A5-54178B0F9B70}" destId="{8173C439-26AF-4988-BDB2-3392453AB759}" srcOrd="0" destOrd="0" presId="urn:microsoft.com/office/officeart/2005/8/layout/cycle1"/>
    <dgm:cxn modelId="{7A8882FC-8D73-4BA2-9120-21CB4DD64997}" type="presOf" srcId="{BE3F205E-922D-44BB-A3D2-51040D5D4B7F}" destId="{E73D8A9A-64A6-441B-A146-924FDA2CA280}" srcOrd="0" destOrd="0" presId="urn:microsoft.com/office/officeart/2005/8/layout/cycle1"/>
    <dgm:cxn modelId="{6C11E95F-67C5-4E53-B4BA-07D74A5177E9}" srcId="{3FD7D549-784A-41F5-8898-14ACD8D29810}" destId="{A0F93C0B-62A4-48AC-8C1E-05F79FC6A42E}" srcOrd="3" destOrd="0" parTransId="{18997A64-73F7-4D83-80B2-8F51D29E787C}" sibTransId="{90AFADA4-2C7D-4753-A50D-50F510ECD10A}"/>
    <dgm:cxn modelId="{B69FC44C-3748-4904-B54C-5B8691DDDB2D}" type="presParOf" srcId="{D3F0C935-7606-4CE2-9C94-C82AF082015A}" destId="{61CC7765-0158-4100-8040-E5B4371C4900}" srcOrd="0" destOrd="0" presId="urn:microsoft.com/office/officeart/2005/8/layout/cycle1"/>
    <dgm:cxn modelId="{0FB692C6-3D43-4EAF-988A-77A845E8911A}" type="presParOf" srcId="{D3F0C935-7606-4CE2-9C94-C82AF082015A}" destId="{3F015B20-CBEA-4E4B-B206-3322F6B21BD3}" srcOrd="1" destOrd="0" presId="urn:microsoft.com/office/officeart/2005/8/layout/cycle1"/>
    <dgm:cxn modelId="{7403CE41-9A28-4652-945F-73BCAEC3B1ED}" type="presParOf" srcId="{D3F0C935-7606-4CE2-9C94-C82AF082015A}" destId="{E73D8A9A-64A6-441B-A146-924FDA2CA280}" srcOrd="2" destOrd="0" presId="urn:microsoft.com/office/officeart/2005/8/layout/cycle1"/>
    <dgm:cxn modelId="{0F92EDD6-4E7C-4E19-A792-F0928AA9DF69}" type="presParOf" srcId="{D3F0C935-7606-4CE2-9C94-C82AF082015A}" destId="{ED409645-3C10-42DF-B4F5-E501EFE7FB90}" srcOrd="3" destOrd="0" presId="urn:microsoft.com/office/officeart/2005/8/layout/cycle1"/>
    <dgm:cxn modelId="{070F1E2D-776C-412F-883D-5A0630A8408F}" type="presParOf" srcId="{D3F0C935-7606-4CE2-9C94-C82AF082015A}" destId="{67B04622-65B1-40AA-AB02-C171804846A2}" srcOrd="4" destOrd="0" presId="urn:microsoft.com/office/officeart/2005/8/layout/cycle1"/>
    <dgm:cxn modelId="{EC5AFD83-249E-4A50-A555-1E9E0E4E8FA7}" type="presParOf" srcId="{D3F0C935-7606-4CE2-9C94-C82AF082015A}" destId="{8173C439-26AF-4988-BDB2-3392453AB759}" srcOrd="5" destOrd="0" presId="urn:microsoft.com/office/officeart/2005/8/layout/cycle1"/>
    <dgm:cxn modelId="{88EFFEAD-077B-4E89-948F-6478E297D5D8}" type="presParOf" srcId="{D3F0C935-7606-4CE2-9C94-C82AF082015A}" destId="{C02C6DCF-5715-4917-AAED-6C8683DCFBFA}" srcOrd="6" destOrd="0" presId="urn:microsoft.com/office/officeart/2005/8/layout/cycle1"/>
    <dgm:cxn modelId="{816A38D9-9911-4544-A9FD-8F7AAFCFD88C}" type="presParOf" srcId="{D3F0C935-7606-4CE2-9C94-C82AF082015A}" destId="{247FF217-C266-427E-8D91-60C68D875B63}" srcOrd="7" destOrd="0" presId="urn:microsoft.com/office/officeart/2005/8/layout/cycle1"/>
    <dgm:cxn modelId="{A802AC8F-509D-460A-BF0D-58DB9C126414}" type="presParOf" srcId="{D3F0C935-7606-4CE2-9C94-C82AF082015A}" destId="{5499C659-CFA5-450F-9C61-31405573C159}" srcOrd="8" destOrd="0" presId="urn:microsoft.com/office/officeart/2005/8/layout/cycle1"/>
    <dgm:cxn modelId="{CF2CA60F-7AEB-4C3B-BB89-C50024D9BB9B}" type="presParOf" srcId="{D3F0C935-7606-4CE2-9C94-C82AF082015A}" destId="{54E0BC23-AA1F-47E8-A858-921EE6F63B8F}" srcOrd="9" destOrd="0" presId="urn:microsoft.com/office/officeart/2005/8/layout/cycle1"/>
    <dgm:cxn modelId="{AE75ABEC-0D8A-43CA-9F24-B8E0BE2D4A17}" type="presParOf" srcId="{D3F0C935-7606-4CE2-9C94-C82AF082015A}" destId="{EAC85283-8839-42E0-99CD-AE6BC07EDF8B}" srcOrd="10" destOrd="0" presId="urn:microsoft.com/office/officeart/2005/8/layout/cycle1"/>
    <dgm:cxn modelId="{9202C710-4A56-4400-B1CD-482389778302}" type="presParOf" srcId="{D3F0C935-7606-4CE2-9C94-C82AF082015A}" destId="{8B660003-717C-4A12-8992-CC16025C27E6}" srcOrd="11" destOrd="0" presId="urn:microsoft.com/office/officeart/2005/8/layout/cycle1"/>
    <dgm:cxn modelId="{ABE0FDA6-61C2-4FD8-B32D-75932ADAD260}" type="presParOf" srcId="{D3F0C935-7606-4CE2-9C94-C82AF082015A}" destId="{D07E2011-EF07-44D1-B65D-83DEAE796E93}" srcOrd="12" destOrd="0" presId="urn:microsoft.com/office/officeart/2005/8/layout/cycle1"/>
    <dgm:cxn modelId="{8168053E-5968-4FF3-B419-13506225F136}" type="presParOf" srcId="{D3F0C935-7606-4CE2-9C94-C82AF082015A}" destId="{AA5E40FF-0137-4110-A2D5-6483EABEF6B2}" srcOrd="13" destOrd="0" presId="urn:microsoft.com/office/officeart/2005/8/layout/cycle1"/>
    <dgm:cxn modelId="{2D10C5FA-EC97-46BB-857D-8A59AAD78F29}" type="presParOf" srcId="{D3F0C935-7606-4CE2-9C94-C82AF082015A}" destId="{32727BEE-2F39-4596-9F71-BB462204B569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ED7A49-CC12-494E-8D33-9FB930DE4C6D}">
      <dsp:nvSpPr>
        <dsp:cNvPr id="0" name=""/>
        <dsp:cNvSpPr/>
      </dsp:nvSpPr>
      <dsp:spPr>
        <a:xfrm>
          <a:off x="0" y="39687"/>
          <a:ext cx="3286125" cy="19716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900" kern="1200" dirty="0" smtClean="0"/>
            <a:t>1.Geneza pomysłu</a:t>
          </a:r>
          <a:endParaRPr lang="pl-PL" sz="3900" kern="1200" dirty="0"/>
        </a:p>
      </dsp:txBody>
      <dsp:txXfrm>
        <a:off x="0" y="39687"/>
        <a:ext cx="3286125" cy="1971675"/>
      </dsp:txXfrm>
    </dsp:sp>
    <dsp:sp modelId="{A0F9CE72-1612-457E-9CB9-3F8D8E45EE07}">
      <dsp:nvSpPr>
        <dsp:cNvPr id="0" name=""/>
        <dsp:cNvSpPr/>
      </dsp:nvSpPr>
      <dsp:spPr>
        <a:xfrm>
          <a:off x="3614737" y="39687"/>
          <a:ext cx="3286125" cy="19716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900" kern="1200" dirty="0" smtClean="0"/>
            <a:t>2.Założenia wyjazdu</a:t>
          </a:r>
          <a:endParaRPr lang="pl-PL" sz="3900" kern="1200" dirty="0"/>
        </a:p>
      </dsp:txBody>
      <dsp:txXfrm>
        <a:off x="3614737" y="39687"/>
        <a:ext cx="3286125" cy="1971675"/>
      </dsp:txXfrm>
    </dsp:sp>
    <dsp:sp modelId="{6B6FC157-2403-476B-9335-6B574A68455F}">
      <dsp:nvSpPr>
        <dsp:cNvPr id="0" name=""/>
        <dsp:cNvSpPr/>
      </dsp:nvSpPr>
      <dsp:spPr>
        <a:xfrm>
          <a:off x="7229475" y="39687"/>
          <a:ext cx="3286125" cy="19716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900" kern="1200" dirty="0" smtClean="0"/>
            <a:t>3.Realizacja wyjazdu i problemy</a:t>
          </a:r>
          <a:endParaRPr lang="pl-PL" sz="3900" kern="1200" dirty="0"/>
        </a:p>
      </dsp:txBody>
      <dsp:txXfrm>
        <a:off x="7229475" y="39687"/>
        <a:ext cx="3286125" cy="1971675"/>
      </dsp:txXfrm>
    </dsp:sp>
    <dsp:sp modelId="{7486AD65-2E17-4C2B-B8B2-1E2A137FE4AC}">
      <dsp:nvSpPr>
        <dsp:cNvPr id="0" name=""/>
        <dsp:cNvSpPr/>
      </dsp:nvSpPr>
      <dsp:spPr>
        <a:xfrm>
          <a:off x="1807368" y="2339975"/>
          <a:ext cx="3286125" cy="19716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900" kern="1200" dirty="0" smtClean="0"/>
            <a:t>4.Rezultaty wyjazdu</a:t>
          </a:r>
          <a:endParaRPr lang="pl-PL" sz="3900" kern="1200" dirty="0"/>
        </a:p>
      </dsp:txBody>
      <dsp:txXfrm>
        <a:off x="1807368" y="2339975"/>
        <a:ext cx="3286125" cy="1971675"/>
      </dsp:txXfrm>
    </dsp:sp>
    <dsp:sp modelId="{46C0F619-4835-49C5-8F9F-B069526C65C8}">
      <dsp:nvSpPr>
        <dsp:cNvPr id="0" name=""/>
        <dsp:cNvSpPr/>
      </dsp:nvSpPr>
      <dsp:spPr>
        <a:xfrm>
          <a:off x="5400680" y="2317754"/>
          <a:ext cx="3286125" cy="19716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900" kern="1200" dirty="0" smtClean="0"/>
            <a:t>5.Wpływ na Szkołę i nowe projekty</a:t>
          </a:r>
          <a:endParaRPr lang="pl-PL" sz="3900" kern="1200" dirty="0"/>
        </a:p>
      </dsp:txBody>
      <dsp:txXfrm>
        <a:off x="5400680" y="2317754"/>
        <a:ext cx="3286125" cy="197167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843592-1FBF-418E-85F5-100D15BFA737}">
      <dsp:nvSpPr>
        <dsp:cNvPr id="0" name=""/>
        <dsp:cNvSpPr/>
      </dsp:nvSpPr>
      <dsp:spPr>
        <a:xfrm>
          <a:off x="0" y="9678"/>
          <a:ext cx="10515600" cy="14301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600" kern="1200" dirty="0" smtClean="0"/>
            <a:t>Cele dla kadry, szkoły, środowiska lokalnego</a:t>
          </a:r>
          <a:endParaRPr lang="pl-PL" sz="3600" kern="1200" dirty="0"/>
        </a:p>
      </dsp:txBody>
      <dsp:txXfrm>
        <a:off x="69812" y="79490"/>
        <a:ext cx="10375976" cy="1290481"/>
      </dsp:txXfrm>
    </dsp:sp>
    <dsp:sp modelId="{AFA27CB2-B2E0-4006-93E1-80A436DFC79C}">
      <dsp:nvSpPr>
        <dsp:cNvPr id="0" name=""/>
        <dsp:cNvSpPr/>
      </dsp:nvSpPr>
      <dsp:spPr>
        <a:xfrm>
          <a:off x="0" y="1439784"/>
          <a:ext cx="10515600" cy="596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45720" rIns="256032" bIns="4572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pl-PL" sz="2800" kern="1200" dirty="0" smtClean="0"/>
            <a:t>Cele wynikały z analizy potrzeb rozwojowych Szkoły </a:t>
          </a:r>
          <a:endParaRPr lang="pl-PL" sz="2800" kern="1200" dirty="0"/>
        </a:p>
      </dsp:txBody>
      <dsp:txXfrm>
        <a:off x="0" y="1439784"/>
        <a:ext cx="10515600" cy="596160"/>
      </dsp:txXfrm>
    </dsp:sp>
    <dsp:sp modelId="{7C739412-54FA-494B-88F5-201E9B86BFE5}">
      <dsp:nvSpPr>
        <dsp:cNvPr id="0" name=""/>
        <dsp:cNvSpPr/>
      </dsp:nvSpPr>
      <dsp:spPr>
        <a:xfrm>
          <a:off x="0" y="2035944"/>
          <a:ext cx="10515600" cy="14301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600" kern="1200" dirty="0" smtClean="0"/>
            <a:t>Wzmocnienie prestiżu Szkoły i nowych kierunków kształcenia zawodowego </a:t>
          </a:r>
          <a:endParaRPr lang="pl-PL" sz="3600" kern="1200" dirty="0"/>
        </a:p>
      </dsp:txBody>
      <dsp:txXfrm>
        <a:off x="69812" y="2105756"/>
        <a:ext cx="10375976" cy="1290481"/>
      </dsp:txXfrm>
    </dsp:sp>
    <dsp:sp modelId="{8E03ACB5-7647-4032-919F-C3DD818F64AE}">
      <dsp:nvSpPr>
        <dsp:cNvPr id="0" name=""/>
        <dsp:cNvSpPr/>
      </dsp:nvSpPr>
      <dsp:spPr>
        <a:xfrm>
          <a:off x="0" y="3466049"/>
          <a:ext cx="10515600" cy="8756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45720" rIns="256032" bIns="4572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pl-PL" sz="2800" kern="1200" dirty="0" smtClean="0"/>
            <a:t>Rozpoczęcie współpracy międzynarodowej w zakresie doskonalenia zawodowego nauczycieli ze Szkoły   </a:t>
          </a:r>
          <a:endParaRPr lang="pl-PL" sz="2800" kern="1200" dirty="0"/>
        </a:p>
      </dsp:txBody>
      <dsp:txXfrm>
        <a:off x="0" y="3466049"/>
        <a:ext cx="10515600" cy="87561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4BC123-AF33-44F8-92B4-83A5B47F22E5}">
      <dsp:nvSpPr>
        <dsp:cNvPr id="0" name=""/>
        <dsp:cNvSpPr/>
      </dsp:nvSpPr>
      <dsp:spPr>
        <a:xfrm rot="16200000">
          <a:off x="-505650" y="506933"/>
          <a:ext cx="4351338" cy="3337470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0" tIns="0" rIns="123505" bIns="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900" kern="1200" dirty="0" smtClean="0"/>
            <a:t>Cele główne</a:t>
          </a:r>
          <a:endParaRPr lang="pl-PL" sz="19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500" kern="1200" dirty="0" smtClean="0"/>
            <a:t>Wspieranie doskonalenia zawodowego kadry przez udział nauczycieli w </a:t>
          </a:r>
          <a:r>
            <a:rPr lang="pl-PL" sz="1500" kern="1200" dirty="0" err="1" smtClean="0"/>
            <a:t>job</a:t>
          </a:r>
          <a:r>
            <a:rPr lang="pl-PL" sz="1500" kern="1200" dirty="0" smtClean="0"/>
            <a:t> </a:t>
          </a:r>
          <a:r>
            <a:rPr lang="pl-PL" sz="1500" kern="1200" dirty="0" err="1" smtClean="0"/>
            <a:t>shadowing</a:t>
          </a:r>
          <a:r>
            <a:rPr lang="pl-PL" sz="1500" kern="1200" dirty="0" smtClean="0"/>
            <a:t>   w  firmach w Hiszpanii</a:t>
          </a:r>
          <a:endParaRPr lang="pl-PL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500" kern="1200" dirty="0" smtClean="0"/>
            <a:t>Podniesienie prestiżu szkoły i promocja w środowisku lokalnym, regionie, kraju i UE</a:t>
          </a:r>
          <a:endParaRPr lang="pl-PL" sz="1500" kern="1200" dirty="0"/>
        </a:p>
      </dsp:txBody>
      <dsp:txXfrm rot="5400000">
        <a:off x="1284" y="870267"/>
        <a:ext cx="3337470" cy="2610802"/>
      </dsp:txXfrm>
    </dsp:sp>
    <dsp:sp modelId="{F04E2E56-D8B5-4016-8183-AD83D4A3D7FC}">
      <dsp:nvSpPr>
        <dsp:cNvPr id="0" name=""/>
        <dsp:cNvSpPr/>
      </dsp:nvSpPr>
      <dsp:spPr>
        <a:xfrm rot="16200000">
          <a:off x="3082131" y="506933"/>
          <a:ext cx="4351338" cy="3337470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0" tIns="0" rIns="123505" bIns="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900" kern="1200" dirty="0" smtClean="0"/>
            <a:t>Cele szczegółowe </a:t>
          </a:r>
          <a:endParaRPr lang="pl-PL" sz="19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500" kern="1200" dirty="0" smtClean="0"/>
            <a:t>Poprawa kompetencji kadry, jakości pracy i metod uczenia </a:t>
          </a:r>
          <a:endParaRPr lang="pl-PL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500" kern="1200" dirty="0" smtClean="0"/>
            <a:t>Zrozumienie różnych systemów i praktyk, strategii edukacyjnych w krajach UE, inicjowanie zmian i otwarcia na szerszą  współpracę</a:t>
          </a:r>
          <a:endParaRPr lang="pl-PL" sz="1500" kern="1200" dirty="0"/>
        </a:p>
      </dsp:txBody>
      <dsp:txXfrm rot="5400000">
        <a:off x="3589065" y="870267"/>
        <a:ext cx="3337470" cy="2610802"/>
      </dsp:txXfrm>
    </dsp:sp>
    <dsp:sp modelId="{D04673FD-0CE9-41B7-A2A3-12F5840C621C}">
      <dsp:nvSpPr>
        <dsp:cNvPr id="0" name=""/>
        <dsp:cNvSpPr/>
      </dsp:nvSpPr>
      <dsp:spPr>
        <a:xfrm rot="16200000">
          <a:off x="6669912" y="506933"/>
          <a:ext cx="4351338" cy="3337470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0" tIns="0" rIns="123505" bIns="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900" kern="1200" dirty="0" smtClean="0"/>
            <a:t>Cele szczegółowe</a:t>
          </a:r>
          <a:endParaRPr lang="pl-PL" sz="19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500" kern="1200" dirty="0" smtClean="0"/>
            <a:t>Poprawa znajomości języków obcych , zwiększenie świadomości międzykulturowej </a:t>
          </a:r>
          <a:endParaRPr lang="pl-PL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500" kern="1200" dirty="0" smtClean="0"/>
            <a:t>Zrozumienie synergii między edukacją formalną, szkoleniem i rynkiem pracy , wzrost motywacji do pracy i doskonalenia po  </a:t>
          </a:r>
          <a:r>
            <a:rPr lang="pl-PL" sz="1500" kern="1200" dirty="0" err="1" smtClean="0"/>
            <a:t>mobilnościach</a:t>
          </a:r>
          <a:endParaRPr lang="pl-PL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500" kern="1200" dirty="0" smtClean="0"/>
            <a:t>Wzrost znaczenia szkoły jako placówki oferującej wysoką jakość kształcenia</a:t>
          </a:r>
          <a:endParaRPr lang="pl-PL" sz="1500" kern="1200" dirty="0"/>
        </a:p>
      </dsp:txBody>
      <dsp:txXfrm rot="5400000">
        <a:off x="7176846" y="870267"/>
        <a:ext cx="3337470" cy="261080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8A2A36-BF13-4A44-BFE2-ABA5D82C869F}">
      <dsp:nvSpPr>
        <dsp:cNvPr id="0" name=""/>
        <dsp:cNvSpPr/>
      </dsp:nvSpPr>
      <dsp:spPr>
        <a:xfrm rot="16200000">
          <a:off x="-505650" y="506933"/>
          <a:ext cx="4351338" cy="3337470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0" rIns="133814" bIns="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100" kern="1200" dirty="0" smtClean="0"/>
            <a:t>Salamanka, Hiszpania</a:t>
          </a:r>
          <a:endParaRPr lang="pl-PL" sz="21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600" kern="1200" dirty="0" smtClean="0"/>
            <a:t>Doświadczenie w branży OZE</a:t>
          </a:r>
          <a:endParaRPr lang="pl-PL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600" kern="1200" dirty="0" smtClean="0"/>
            <a:t>Gamo </a:t>
          </a:r>
          <a:r>
            <a:rPr lang="pl-PL" sz="1600" kern="1200" dirty="0" err="1" smtClean="0"/>
            <a:t>Energias</a:t>
          </a:r>
          <a:r>
            <a:rPr lang="pl-PL" sz="1600" kern="1200" dirty="0" smtClean="0"/>
            <a:t> –firma prywatna, inwestor i wykonawca działający  w branży od 2004 roku</a:t>
          </a:r>
          <a:endParaRPr lang="pl-PL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600" kern="1200" dirty="0" smtClean="0"/>
            <a:t>Przygotowanie językowe nauczycieli z j. hiszpańskiego do wyjazdu</a:t>
          </a:r>
          <a:endParaRPr lang="pl-PL" sz="1600" kern="1200" dirty="0"/>
        </a:p>
      </dsp:txBody>
      <dsp:txXfrm rot="5400000">
        <a:off x="1284" y="870267"/>
        <a:ext cx="3337470" cy="2610802"/>
      </dsp:txXfrm>
    </dsp:sp>
    <dsp:sp modelId="{21F4F35D-6A6D-4237-9EA2-48CBDD5E955F}">
      <dsp:nvSpPr>
        <dsp:cNvPr id="0" name=""/>
        <dsp:cNvSpPr/>
      </dsp:nvSpPr>
      <dsp:spPr>
        <a:xfrm rot="16200000">
          <a:off x="3082131" y="506933"/>
          <a:ext cx="4351338" cy="3337470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0" rIns="133814" bIns="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100" kern="1200" dirty="0" smtClean="0"/>
            <a:t>Okres ferii zimowych</a:t>
          </a:r>
          <a:endParaRPr lang="pl-PL" sz="21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600" kern="1200" dirty="0" smtClean="0"/>
            <a:t>5 dni, +2 dni na dojazd(12.02-17.02.2017)</a:t>
          </a:r>
          <a:endParaRPr lang="pl-PL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pl-PL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600" kern="1200" dirty="0" smtClean="0"/>
            <a:t>Okres dogodny dla firmy Gamo </a:t>
          </a:r>
          <a:r>
            <a:rPr lang="pl-PL" sz="1600" kern="1200" dirty="0" err="1" smtClean="0"/>
            <a:t>Energias</a:t>
          </a:r>
          <a:endParaRPr lang="pl-PL" sz="1600" kern="1200" dirty="0"/>
        </a:p>
      </dsp:txBody>
      <dsp:txXfrm rot="5400000">
        <a:off x="3589065" y="870267"/>
        <a:ext cx="3337470" cy="2610802"/>
      </dsp:txXfrm>
    </dsp:sp>
    <dsp:sp modelId="{E34F02C7-F158-4C17-9F16-9392911673E5}">
      <dsp:nvSpPr>
        <dsp:cNvPr id="0" name=""/>
        <dsp:cNvSpPr/>
      </dsp:nvSpPr>
      <dsp:spPr>
        <a:xfrm rot="16200000">
          <a:off x="6669912" y="506933"/>
          <a:ext cx="4351338" cy="3337470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0" rIns="133814" bIns="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100" kern="1200" dirty="0" smtClean="0"/>
            <a:t>Program </a:t>
          </a:r>
          <a:r>
            <a:rPr lang="pl-PL" sz="2100" kern="1200" dirty="0" err="1" smtClean="0"/>
            <a:t>job</a:t>
          </a:r>
          <a:r>
            <a:rPr lang="pl-PL" sz="2100" kern="1200" dirty="0" smtClean="0"/>
            <a:t> </a:t>
          </a:r>
          <a:r>
            <a:rPr lang="pl-PL" sz="2100" kern="1200" dirty="0" err="1" smtClean="0"/>
            <a:t>shadowing</a:t>
          </a:r>
          <a:r>
            <a:rPr lang="pl-PL" sz="2100" kern="1200" dirty="0" smtClean="0"/>
            <a:t> i kulturowy</a:t>
          </a:r>
          <a:endParaRPr lang="pl-PL" sz="21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600" kern="1200" dirty="0" smtClean="0"/>
            <a:t>Obserwacje stanowisk pracy  i czynności zawodowych w różnych miejscach inwestycji, działalności firmy  Gamo </a:t>
          </a:r>
          <a:r>
            <a:rPr lang="pl-PL" sz="1600" kern="1200" dirty="0" err="1" smtClean="0"/>
            <a:t>Energias</a:t>
          </a:r>
          <a:endParaRPr lang="pl-PL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600" kern="1200" dirty="0" smtClean="0"/>
            <a:t>Po południu realizacja programu kulturowego-zwiedzanie Salamanki</a:t>
          </a:r>
          <a:endParaRPr lang="pl-PL" sz="1600" kern="1200" dirty="0"/>
        </a:p>
      </dsp:txBody>
      <dsp:txXfrm rot="5400000">
        <a:off x="7176846" y="870267"/>
        <a:ext cx="3337470" cy="261080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E5B42D-65A5-4057-BB05-B4625A6539DC}">
      <dsp:nvSpPr>
        <dsp:cNvPr id="0" name=""/>
        <dsp:cNvSpPr/>
      </dsp:nvSpPr>
      <dsp:spPr>
        <a:xfrm rot="16200000">
          <a:off x="-505650" y="506933"/>
          <a:ext cx="4351338" cy="3337470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4398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kern="1200" dirty="0" smtClean="0"/>
            <a:t>Efekty kształcenia dla kadry</a:t>
          </a:r>
          <a:endParaRPr lang="pl-PL" sz="16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200" kern="1200" dirty="0" smtClean="0"/>
            <a:t>Nauczyciele odbędą szkolenie praktyczne w firmach ,poszerzą wiedzę i umiejętności na temat nowych technik systemów energii odnawialnej , zdobędą nowe umiejętności dotyczące efektywności energetycznej w przedsiębiorstwach hiszpańskich</a:t>
          </a:r>
          <a:endParaRPr lang="pl-P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pl-PL" sz="1200" kern="1200" dirty="0"/>
        </a:p>
      </dsp:txBody>
      <dsp:txXfrm rot="5400000">
        <a:off x="1284" y="870267"/>
        <a:ext cx="3337470" cy="2610802"/>
      </dsp:txXfrm>
    </dsp:sp>
    <dsp:sp modelId="{53480A57-99AA-4051-933B-BFCCCA9F30D0}">
      <dsp:nvSpPr>
        <dsp:cNvPr id="0" name=""/>
        <dsp:cNvSpPr/>
      </dsp:nvSpPr>
      <dsp:spPr>
        <a:xfrm rot="16200000">
          <a:off x="3082131" y="506933"/>
          <a:ext cx="4351338" cy="3337470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4398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kern="1200" dirty="0" smtClean="0"/>
            <a:t>Efekty kształcenia</a:t>
          </a:r>
          <a:endParaRPr lang="pl-PL" sz="16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200" kern="1200" dirty="0" smtClean="0"/>
            <a:t>Nauczyciele zdobędą nowe kompetencje zawodowe w zakresie sposobów nauczania przedmiotów zawodowych w technikum systemów i urządzeń energii odnawialnych, nauczyciel języka angielskiego stworzy program nauczania języka angielskiego zawodowego w zawodzie technik systemów i urządzeń energii odnawialnych. </a:t>
          </a:r>
          <a:endParaRPr lang="pl-P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pl-PL" sz="1200" kern="1200"/>
        </a:p>
      </dsp:txBody>
      <dsp:txXfrm rot="5400000">
        <a:off x="3589065" y="870267"/>
        <a:ext cx="3337470" cy="2610802"/>
      </dsp:txXfrm>
    </dsp:sp>
    <dsp:sp modelId="{0AEEA077-DAEE-42B6-83F9-B215D695DB05}">
      <dsp:nvSpPr>
        <dsp:cNvPr id="0" name=""/>
        <dsp:cNvSpPr/>
      </dsp:nvSpPr>
      <dsp:spPr>
        <a:xfrm rot="16200000">
          <a:off x="6669912" y="506933"/>
          <a:ext cx="4351338" cy="3337470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4398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kern="1200" dirty="0" smtClean="0"/>
            <a:t>Efekty kształcenia</a:t>
          </a:r>
          <a:endParaRPr lang="pl-PL" sz="16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200" kern="1200" dirty="0" smtClean="0"/>
            <a:t>Zwiększenie kompetencji zawodowych związanych z profilami zawodowymi nauczycieli w szczególności w zakresie przygotowania uczniów do egzaminów zawodowych z kwalifikacji B.21 (Montaż systemów i urządzeń energii odnawialnej) i B.22 (Eksploatacji urządzeń i systemów energii odnawialnej).</a:t>
          </a:r>
          <a:endParaRPr lang="pl-P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200" kern="1200" dirty="0" smtClean="0"/>
            <a:t>Szersze rozumienie dobrych praktyk stosowanych w Hiszpanii i Polsce, synergii systemów w dziedzinie kształcenia zawodowego i szkolenia nauczycieli w różnych krajach na przykładzie Hiszpanii</a:t>
          </a:r>
          <a:endParaRPr lang="pl-PL" sz="1200" kern="1200" dirty="0"/>
        </a:p>
      </dsp:txBody>
      <dsp:txXfrm rot="5400000">
        <a:off x="7176846" y="870267"/>
        <a:ext cx="3337470" cy="2610802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A19AC9-AB4A-4A13-83C7-C0C761A7D8FD}">
      <dsp:nvSpPr>
        <dsp:cNvPr id="0" name=""/>
        <dsp:cNvSpPr/>
      </dsp:nvSpPr>
      <dsp:spPr>
        <a:xfrm rot="16200000">
          <a:off x="-505650" y="506933"/>
          <a:ext cx="4351338" cy="3337470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6218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 smtClean="0"/>
            <a:t>Efekty kształcenia</a:t>
          </a:r>
          <a:endParaRPr lang="pl-PL" sz="18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400" kern="1200" dirty="0" smtClean="0"/>
            <a:t>większa otwartość na społeczność międzynarodową i inne ośrodki praktycznego kształcenia zawodowego</a:t>
          </a:r>
          <a:endParaRPr lang="pl-PL" sz="1400" kern="1200" dirty="0"/>
        </a:p>
      </dsp:txBody>
      <dsp:txXfrm rot="5400000">
        <a:off x="1284" y="870267"/>
        <a:ext cx="3337470" cy="2610802"/>
      </dsp:txXfrm>
    </dsp:sp>
    <dsp:sp modelId="{4A1D4778-E80A-4F83-B8AD-B6E81333448C}">
      <dsp:nvSpPr>
        <dsp:cNvPr id="0" name=""/>
        <dsp:cNvSpPr/>
      </dsp:nvSpPr>
      <dsp:spPr>
        <a:xfrm rot="16200000">
          <a:off x="3082131" y="506933"/>
          <a:ext cx="4351338" cy="3337470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6218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 smtClean="0"/>
            <a:t>Efekty kształcenia</a:t>
          </a:r>
          <a:endParaRPr lang="pl-PL" sz="18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400" kern="1200" dirty="0" smtClean="0"/>
            <a:t>większe zrozumienie powiązań pomiędzy formalnym i poza formalnym kształceniem zawodowym, szkoleniem praktycznym w firmach i rynkiem pracy </a:t>
          </a:r>
          <a:endParaRPr lang="pl-PL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400" kern="1200" dirty="0" smtClean="0"/>
            <a:t>większa zdolność wywoływania zmian pod względem modernizacji programów, sposobów  i treści nauczania</a:t>
          </a:r>
          <a:endParaRPr lang="pl-PL" sz="1400" kern="1200" dirty="0"/>
        </a:p>
      </dsp:txBody>
      <dsp:txXfrm rot="5400000">
        <a:off x="3589065" y="870267"/>
        <a:ext cx="3337470" cy="2610802"/>
      </dsp:txXfrm>
    </dsp:sp>
    <dsp:sp modelId="{7AE923B1-4201-413C-8FDB-2A7C454AEE38}">
      <dsp:nvSpPr>
        <dsp:cNvPr id="0" name=""/>
        <dsp:cNvSpPr/>
      </dsp:nvSpPr>
      <dsp:spPr>
        <a:xfrm rot="16200000">
          <a:off x="6669912" y="506933"/>
          <a:ext cx="4351338" cy="3337470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6218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 smtClean="0"/>
            <a:t>Efekty kształcenia</a:t>
          </a:r>
          <a:endParaRPr lang="pl-PL" sz="18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pl-PL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400" kern="1200" dirty="0" smtClean="0"/>
            <a:t>lepsza jakość pracy na rzecz uczniów, stażystów i praktykantów</a:t>
          </a:r>
          <a:endParaRPr lang="pl-PL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400" kern="1200" dirty="0" smtClean="0"/>
            <a:t>lepsza znajomość języka hiszpańskiego i terminologii zawodowej w języku hiszpańskim i angielskim</a:t>
          </a:r>
          <a:endParaRPr lang="pl-PL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400" kern="1200" dirty="0" smtClean="0"/>
            <a:t>większa motywacja, satysfakcja zawodowa</a:t>
          </a:r>
          <a:endParaRPr lang="pl-PL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pl-PL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pl-PL" sz="1400" kern="1200" dirty="0"/>
        </a:p>
      </dsp:txBody>
      <dsp:txXfrm rot="5400000">
        <a:off x="7176846" y="870267"/>
        <a:ext cx="3337470" cy="2610802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320C8F-CB18-4611-8AE3-264BA61F8FED}">
      <dsp:nvSpPr>
        <dsp:cNvPr id="0" name=""/>
        <dsp:cNvSpPr/>
      </dsp:nvSpPr>
      <dsp:spPr>
        <a:xfrm>
          <a:off x="4600575" y="231"/>
          <a:ext cx="1314449" cy="13144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000" kern="1200" dirty="0" smtClean="0"/>
            <a:t>Dzień1-deszczowa pogoda, brak słońca </a:t>
          </a:r>
          <a:endParaRPr lang="pl-PL" sz="1000" kern="1200" dirty="0"/>
        </a:p>
      </dsp:txBody>
      <dsp:txXfrm>
        <a:off x="4793072" y="192728"/>
        <a:ext cx="929455" cy="929455"/>
      </dsp:txXfrm>
    </dsp:sp>
    <dsp:sp modelId="{B9E2D389-1DB2-4BAF-9B1D-983FBD9C2F91}">
      <dsp:nvSpPr>
        <dsp:cNvPr id="0" name=""/>
        <dsp:cNvSpPr/>
      </dsp:nvSpPr>
      <dsp:spPr>
        <a:xfrm rot="2160000">
          <a:off x="5873411" y="1009740"/>
          <a:ext cx="349131" cy="4436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800" kern="1200"/>
        </a:p>
      </dsp:txBody>
      <dsp:txXfrm>
        <a:off x="5883413" y="1067683"/>
        <a:ext cx="244392" cy="266176"/>
      </dsp:txXfrm>
    </dsp:sp>
    <dsp:sp modelId="{806E943C-AF23-4277-BDB6-FA68622D50B6}">
      <dsp:nvSpPr>
        <dsp:cNvPr id="0" name=""/>
        <dsp:cNvSpPr/>
      </dsp:nvSpPr>
      <dsp:spPr>
        <a:xfrm>
          <a:off x="6196918" y="1160042"/>
          <a:ext cx="1314449" cy="13144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000" kern="1200" dirty="0" smtClean="0"/>
            <a:t>Dzień2-zmiana planów  mentor musi spotkać się z klientem</a:t>
          </a:r>
          <a:endParaRPr lang="pl-PL" sz="1000" kern="1200" dirty="0"/>
        </a:p>
      </dsp:txBody>
      <dsp:txXfrm>
        <a:off x="6389415" y="1352539"/>
        <a:ext cx="929455" cy="929455"/>
      </dsp:txXfrm>
    </dsp:sp>
    <dsp:sp modelId="{E73A1401-5999-46B7-9B66-E276F13AAB3C}">
      <dsp:nvSpPr>
        <dsp:cNvPr id="0" name=""/>
        <dsp:cNvSpPr/>
      </dsp:nvSpPr>
      <dsp:spPr>
        <a:xfrm rot="6480000">
          <a:off x="6377756" y="2524363"/>
          <a:ext cx="349131" cy="4436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800" kern="1200"/>
        </a:p>
      </dsp:txBody>
      <dsp:txXfrm rot="10800000">
        <a:off x="6446309" y="2563282"/>
        <a:ext cx="244392" cy="266176"/>
      </dsp:txXfrm>
    </dsp:sp>
    <dsp:sp modelId="{24AA3309-1A6E-4C41-826E-8AEDA373E2A8}">
      <dsp:nvSpPr>
        <dsp:cNvPr id="0" name=""/>
        <dsp:cNvSpPr/>
      </dsp:nvSpPr>
      <dsp:spPr>
        <a:xfrm>
          <a:off x="5587169" y="3036656"/>
          <a:ext cx="1314449" cy="13144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000" kern="1200" dirty="0" smtClean="0"/>
            <a:t>Dzień 3-miejce zakwaterowania zimny pokój bez ogrzewania</a:t>
          </a:r>
          <a:endParaRPr lang="pl-PL" sz="1000" kern="1200" dirty="0"/>
        </a:p>
      </dsp:txBody>
      <dsp:txXfrm>
        <a:off x="5779666" y="3229153"/>
        <a:ext cx="929455" cy="929455"/>
      </dsp:txXfrm>
    </dsp:sp>
    <dsp:sp modelId="{3DC73DF9-4AE4-4B62-A687-6E8D547F6AA6}">
      <dsp:nvSpPr>
        <dsp:cNvPr id="0" name=""/>
        <dsp:cNvSpPr/>
      </dsp:nvSpPr>
      <dsp:spPr>
        <a:xfrm rot="10800000">
          <a:off x="5093115" y="3472068"/>
          <a:ext cx="349131" cy="4436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800" kern="1200"/>
        </a:p>
      </dsp:txBody>
      <dsp:txXfrm rot="10800000">
        <a:off x="5197854" y="3560793"/>
        <a:ext cx="244392" cy="266176"/>
      </dsp:txXfrm>
    </dsp:sp>
    <dsp:sp modelId="{68259CE5-E077-4DC7-9416-2E0B52B84957}">
      <dsp:nvSpPr>
        <dsp:cNvPr id="0" name=""/>
        <dsp:cNvSpPr/>
      </dsp:nvSpPr>
      <dsp:spPr>
        <a:xfrm>
          <a:off x="3613980" y="3036656"/>
          <a:ext cx="1314449" cy="13144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000" kern="1200" dirty="0" smtClean="0"/>
            <a:t>Dzień4-BRAK</a:t>
          </a:r>
          <a:endParaRPr lang="pl-PL" sz="1000" kern="1200" dirty="0"/>
        </a:p>
      </dsp:txBody>
      <dsp:txXfrm>
        <a:off x="3806477" y="3229153"/>
        <a:ext cx="929455" cy="929455"/>
      </dsp:txXfrm>
    </dsp:sp>
    <dsp:sp modelId="{B32555AC-69C6-49F6-BCF7-98A509DC1739}">
      <dsp:nvSpPr>
        <dsp:cNvPr id="0" name=""/>
        <dsp:cNvSpPr/>
      </dsp:nvSpPr>
      <dsp:spPr>
        <a:xfrm rot="15120000">
          <a:off x="3794818" y="2543158"/>
          <a:ext cx="349131" cy="4436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800" kern="1200"/>
        </a:p>
      </dsp:txBody>
      <dsp:txXfrm rot="10800000">
        <a:off x="3863371" y="2681689"/>
        <a:ext cx="244392" cy="266176"/>
      </dsp:txXfrm>
    </dsp:sp>
    <dsp:sp modelId="{55B4564A-CDB7-44EB-9E33-875460B2608B}">
      <dsp:nvSpPr>
        <dsp:cNvPr id="0" name=""/>
        <dsp:cNvSpPr/>
      </dsp:nvSpPr>
      <dsp:spPr>
        <a:xfrm>
          <a:off x="3004231" y="1160042"/>
          <a:ext cx="1314449" cy="13144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000" kern="1200" dirty="0" smtClean="0"/>
            <a:t>Dzień5-BRAK</a:t>
          </a:r>
          <a:endParaRPr lang="pl-PL" sz="1000" kern="1200" dirty="0"/>
        </a:p>
      </dsp:txBody>
      <dsp:txXfrm>
        <a:off x="3196728" y="1352539"/>
        <a:ext cx="929455" cy="929455"/>
      </dsp:txXfrm>
    </dsp:sp>
    <dsp:sp modelId="{784C0740-3B58-4423-9DBE-DD6CC35AA98C}">
      <dsp:nvSpPr>
        <dsp:cNvPr id="0" name=""/>
        <dsp:cNvSpPr/>
      </dsp:nvSpPr>
      <dsp:spPr>
        <a:xfrm rot="19440000">
          <a:off x="4277068" y="1021356"/>
          <a:ext cx="349131" cy="4436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800" kern="1200"/>
        </a:p>
      </dsp:txBody>
      <dsp:txXfrm>
        <a:off x="4287070" y="1140863"/>
        <a:ext cx="244392" cy="266176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02365B-895E-41C3-A8C1-4F835E5D0963}">
      <dsp:nvSpPr>
        <dsp:cNvPr id="0" name=""/>
        <dsp:cNvSpPr/>
      </dsp:nvSpPr>
      <dsp:spPr>
        <a:xfrm>
          <a:off x="0" y="39687"/>
          <a:ext cx="3286125" cy="19716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000" kern="1200" dirty="0" smtClean="0"/>
            <a:t>13.02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000" kern="1200" dirty="0" smtClean="0"/>
            <a:t>Zajęcia warsztatowe z mentorem </a:t>
          </a:r>
          <a:r>
            <a:rPr lang="pl-PL" sz="1000" i="1" kern="1200" dirty="0" smtClean="0"/>
            <a:t>Jose Carlos Burdon </a:t>
          </a:r>
          <a:r>
            <a:rPr lang="pl-PL" sz="1000" i="1" kern="1200" dirty="0" err="1" smtClean="0"/>
            <a:t>Fraile</a:t>
          </a:r>
          <a:r>
            <a:rPr lang="pl-PL" sz="1000" i="1" kern="1200" dirty="0" smtClean="0"/>
            <a:t> w siedzibie firmy, </a:t>
          </a:r>
          <a:r>
            <a:rPr lang="pl-PL" sz="1000" kern="1200" dirty="0" smtClean="0"/>
            <a:t>rodzaje i działanie globalnych odnawialnych  źródeł energii w oparciu o modele edukacyjne , wizyta i czynności zawodowe w parku wiatrowym  </a:t>
          </a:r>
          <a:r>
            <a:rPr lang="pl-PL" sz="1000" b="1" kern="1200" dirty="0" smtClean="0"/>
            <a:t>LOS CANCEIJOS</a:t>
          </a:r>
          <a:endParaRPr lang="pl-PL" sz="1000" b="1" kern="1200" dirty="0"/>
        </a:p>
      </dsp:txBody>
      <dsp:txXfrm>
        <a:off x="0" y="39687"/>
        <a:ext cx="3286125" cy="1971675"/>
      </dsp:txXfrm>
    </dsp:sp>
    <dsp:sp modelId="{B545BAA8-2E92-4751-AF29-7E1FFE6EB089}">
      <dsp:nvSpPr>
        <dsp:cNvPr id="0" name=""/>
        <dsp:cNvSpPr/>
      </dsp:nvSpPr>
      <dsp:spPr>
        <a:xfrm>
          <a:off x="3614737" y="39687"/>
          <a:ext cx="3286125" cy="19716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000" i="1" kern="1200" dirty="0" smtClean="0"/>
            <a:t>14.02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000" i="1" kern="1200" dirty="0" smtClean="0"/>
            <a:t> Zajęcia warsztatowe  </a:t>
          </a:r>
          <a:r>
            <a:rPr lang="pl-PL" sz="1000" kern="1200" dirty="0" smtClean="0"/>
            <a:t>wytwarzanie energii elektrycznej ze źródeł OZE w instalacjach fotowoltaicznych budowanych przez Gamo </a:t>
          </a:r>
          <a:r>
            <a:rPr lang="pl-PL" sz="1000" kern="1200" dirty="0" err="1" smtClean="0"/>
            <a:t>Energias</a:t>
          </a:r>
          <a:r>
            <a:rPr lang="pl-PL" sz="1000" kern="1200" dirty="0" smtClean="0"/>
            <a:t>, konserwacja ogniw fotowoltaicznych PV, budowa konstrukcji panelu fotowoltaicznego,  sadu fotowoltaicznego, wizyta i czynności zawodowe na farmie  </a:t>
          </a:r>
          <a:r>
            <a:rPr lang="pl-PL" sz="1000" b="1" kern="1200" dirty="0" smtClean="0"/>
            <a:t>CALLE SALAS POMPO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000" i="1" kern="1200" dirty="0" smtClean="0"/>
            <a:t>samowystarczalnej  energetycznie  hiszp. </a:t>
          </a:r>
          <a:r>
            <a:rPr lang="pl-PL" sz="1000" i="1" kern="1200" dirty="0" err="1" smtClean="0"/>
            <a:t>autoconsumo</a:t>
          </a:r>
          <a:r>
            <a:rPr lang="pl-PL" sz="1000" i="1" kern="1200" dirty="0" smtClean="0"/>
            <a:t> i </a:t>
          </a:r>
          <a:r>
            <a:rPr lang="pl-PL" sz="1000" i="1" kern="1200" dirty="0" err="1" smtClean="0"/>
            <a:t>Galiduste</a:t>
          </a:r>
          <a:r>
            <a:rPr lang="pl-PL" sz="1000" i="1" kern="1200" dirty="0" smtClean="0"/>
            <a:t>, </a:t>
          </a:r>
          <a:r>
            <a:rPr lang="pl-PL" sz="1000" i="1" kern="1200" dirty="0" err="1" smtClean="0"/>
            <a:t>samoobracające</a:t>
          </a:r>
          <a:r>
            <a:rPr lang="pl-PL" sz="1000" i="1" kern="1200" dirty="0" smtClean="0"/>
            <a:t> się  panele fotowoltaiczne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000" kern="1200" dirty="0" smtClean="0"/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000" kern="1200" dirty="0" smtClean="0"/>
            <a:t> </a:t>
          </a:r>
          <a:endParaRPr lang="pl-PL" sz="1000" kern="1200" dirty="0"/>
        </a:p>
      </dsp:txBody>
      <dsp:txXfrm>
        <a:off x="3614737" y="39687"/>
        <a:ext cx="3286125" cy="1971675"/>
      </dsp:txXfrm>
    </dsp:sp>
    <dsp:sp modelId="{D2262889-1C6A-46ED-A91B-8FF8ECCFDB12}">
      <dsp:nvSpPr>
        <dsp:cNvPr id="0" name=""/>
        <dsp:cNvSpPr/>
      </dsp:nvSpPr>
      <dsp:spPr>
        <a:xfrm>
          <a:off x="7229475" y="39687"/>
          <a:ext cx="3286125" cy="19716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000" kern="1200" dirty="0" smtClean="0"/>
            <a:t>15.02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000" kern="1200" dirty="0" smtClean="0"/>
            <a:t>zajęcia  warsztatowe  w firmie Gamo </a:t>
          </a:r>
          <a:r>
            <a:rPr lang="pl-PL" sz="1000" kern="1200" dirty="0" err="1" smtClean="0"/>
            <a:t>Energias</a:t>
          </a:r>
          <a:r>
            <a:rPr lang="pl-PL" sz="1000" kern="1200" dirty="0" smtClean="0"/>
            <a:t> , </a:t>
          </a:r>
          <a:r>
            <a:rPr lang="pl-PL" sz="1000" kern="1200" dirty="0" err="1" smtClean="0"/>
            <a:t>tematy:-produkcja</a:t>
          </a:r>
          <a:r>
            <a:rPr lang="pl-PL" sz="1000" kern="1200" dirty="0" smtClean="0"/>
            <a:t>, wytwarzanie energii elektrycznej,- sprzedaż do sieci i instalacje fotowoltaiczne. W czasie warsztatów zostały  omówione przez mentorów 3 gałęzie rozwojowe firmy Gamo </a:t>
          </a:r>
          <a:r>
            <a:rPr lang="pl-PL" sz="1000" kern="1200" dirty="0" err="1" smtClean="0"/>
            <a:t>Energias</a:t>
          </a:r>
          <a:r>
            <a:rPr lang="pl-PL" sz="1000" kern="1200" dirty="0" smtClean="0"/>
            <a:t>  1)sprzedaż energii elektrycznej z instalacji   OZE wytwarzających prąd  2)prace konserwacyjne  3)inwestycje w nowe instalacje OZE.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000" kern="1200" dirty="0" smtClean="0"/>
            <a:t>Po południu  wizyta i czynności zawodowe  w Centrum Transportowym w Salamance i sadzie fotowoltaicznym </a:t>
          </a:r>
          <a:r>
            <a:rPr lang="es-ES_tradnl" sz="1000" b="1" kern="1200" dirty="0" smtClean="0"/>
            <a:t>PLANTA SOLAR DE MORILLE</a:t>
          </a:r>
          <a:r>
            <a:rPr lang="es-ES" sz="1000" b="1" kern="1200" dirty="0" smtClean="0"/>
            <a:t>.</a:t>
          </a:r>
          <a:endParaRPr lang="pl-PL" sz="1000" kern="1200" dirty="0"/>
        </a:p>
      </dsp:txBody>
      <dsp:txXfrm>
        <a:off x="7229475" y="39687"/>
        <a:ext cx="3286125" cy="1971675"/>
      </dsp:txXfrm>
    </dsp:sp>
    <dsp:sp modelId="{45373DFE-F672-4F6D-AFF7-C97C708DA430}">
      <dsp:nvSpPr>
        <dsp:cNvPr id="0" name=""/>
        <dsp:cNvSpPr/>
      </dsp:nvSpPr>
      <dsp:spPr>
        <a:xfrm>
          <a:off x="1807368" y="2339975"/>
          <a:ext cx="3286125" cy="19716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000" kern="1200" dirty="0" smtClean="0"/>
            <a:t>16.02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000" kern="1200" dirty="0" smtClean="0"/>
            <a:t>Zajęcia warsztatowe w siedzibie GE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000" kern="1200" dirty="0" smtClean="0"/>
            <a:t>Tematyka dotyczyła monitoringu urządzeń i instalacji produkujących energię elektryczną ze źródeł odnawialnych </a:t>
          </a:r>
          <a:r>
            <a:rPr lang="pl-PL" sz="1000" kern="1200" dirty="0" err="1" smtClean="0"/>
            <a:t>tj</a:t>
          </a:r>
          <a:r>
            <a:rPr lang="pl-PL" sz="1000" kern="1200" dirty="0" smtClean="0"/>
            <a:t>  paneli fotowoltaicznych i turbin wiatrowych, prac konserwacyjnych prowadzonych przez GE, po południu  warsztaty odbyły się w  sadzie fotowoltaicznym   </a:t>
          </a:r>
          <a:r>
            <a:rPr lang="pl-PL" sz="1000" b="1" kern="1200" dirty="0" smtClean="0"/>
            <a:t> </a:t>
          </a:r>
          <a:r>
            <a:rPr lang="es-ES_tradnl" sz="1000" b="1" kern="1200" dirty="0" smtClean="0"/>
            <a:t>PLANTA SOLAR DE ABUSEJO</a:t>
          </a:r>
          <a:r>
            <a:rPr lang="es-ES_tradnl" sz="1000" kern="1200" dirty="0" smtClean="0"/>
            <a:t>,</a:t>
          </a:r>
          <a:endParaRPr lang="pl-PL" sz="1000" kern="1200" dirty="0"/>
        </a:p>
      </dsp:txBody>
      <dsp:txXfrm>
        <a:off x="1807368" y="2339975"/>
        <a:ext cx="3286125" cy="1971675"/>
      </dsp:txXfrm>
    </dsp:sp>
    <dsp:sp modelId="{88C7E413-5D2F-4549-83F2-F100ECC0EC24}">
      <dsp:nvSpPr>
        <dsp:cNvPr id="0" name=""/>
        <dsp:cNvSpPr/>
      </dsp:nvSpPr>
      <dsp:spPr>
        <a:xfrm>
          <a:off x="5422106" y="2339975"/>
          <a:ext cx="3286125" cy="19716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000" kern="1200" dirty="0" smtClean="0"/>
            <a:t>17.02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000" kern="1200" dirty="0" smtClean="0"/>
            <a:t>Tematyka zajęć dotyczyła kosztorysów sporządzanych przez Gamo </a:t>
          </a:r>
          <a:r>
            <a:rPr lang="pl-PL" sz="1000" kern="1200" dirty="0" err="1" smtClean="0"/>
            <a:t>Energias</a:t>
          </a:r>
          <a:r>
            <a:rPr lang="pl-PL" sz="1000" kern="1200" dirty="0" smtClean="0"/>
            <a:t>. Wizyta  i warsztaty w serowarni prowadzonej przez Stowarzyszenie </a:t>
          </a:r>
          <a:r>
            <a:rPr lang="pl-PL" sz="1000" b="1" kern="1200" dirty="0" smtClean="0"/>
            <a:t>ASSOCIACION  PUERDE VIDA </a:t>
          </a:r>
          <a:r>
            <a:rPr lang="pl-PL" sz="1000" kern="1200" dirty="0" smtClean="0"/>
            <a:t>samowystarczalnej energetycznie i zaopatrzanej w energię elektryczna wyłącznie z instalacji fotowoltaicznej zainstalowanej przy budynkach serowarni.</a:t>
          </a:r>
          <a:endParaRPr lang="pl-PL" sz="1000" kern="1200" dirty="0"/>
        </a:p>
      </dsp:txBody>
      <dsp:txXfrm>
        <a:off x="5422106" y="2339975"/>
        <a:ext cx="3286125" cy="1971675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503FAF-1610-435D-9526-B79AED355C3F}">
      <dsp:nvSpPr>
        <dsp:cNvPr id="0" name=""/>
        <dsp:cNvSpPr/>
      </dsp:nvSpPr>
      <dsp:spPr>
        <a:xfrm>
          <a:off x="3471835" y="388923"/>
          <a:ext cx="3069717" cy="2291479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7FEC53-82D9-4406-A3CA-69E172055EAA}">
      <dsp:nvSpPr>
        <dsp:cNvPr id="0" name=""/>
        <dsp:cNvSpPr/>
      </dsp:nvSpPr>
      <dsp:spPr>
        <a:xfrm>
          <a:off x="7107" y="2705952"/>
          <a:ext cx="3069717" cy="9853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0" rIns="31750" bIns="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500" kern="1200" dirty="0" smtClean="0"/>
            <a:t>Park wiatrowy LOS CONCEILES</a:t>
          </a:r>
          <a:endParaRPr lang="pl-PL" sz="2500" kern="1200" dirty="0"/>
        </a:p>
      </dsp:txBody>
      <dsp:txXfrm>
        <a:off x="7107" y="2705952"/>
        <a:ext cx="2161772" cy="985335"/>
      </dsp:txXfrm>
    </dsp:sp>
    <dsp:sp modelId="{7C7BA158-A760-4AD3-82E9-9B49980A8931}">
      <dsp:nvSpPr>
        <dsp:cNvPr id="0" name=""/>
        <dsp:cNvSpPr/>
      </dsp:nvSpPr>
      <dsp:spPr>
        <a:xfrm>
          <a:off x="2305472" y="2683490"/>
          <a:ext cx="1074401" cy="1074401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DD068F-E521-4D9B-8F75-37FF4949E890}">
      <dsp:nvSpPr>
        <dsp:cNvPr id="0" name=""/>
        <dsp:cNvSpPr/>
      </dsp:nvSpPr>
      <dsp:spPr>
        <a:xfrm>
          <a:off x="0" y="317497"/>
          <a:ext cx="3069717" cy="2291479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A56F0E-112B-4424-A5CC-20A70BDC960B}">
      <dsp:nvSpPr>
        <dsp:cNvPr id="0" name=""/>
        <dsp:cNvSpPr/>
      </dsp:nvSpPr>
      <dsp:spPr>
        <a:xfrm>
          <a:off x="3471848" y="2674943"/>
          <a:ext cx="3069717" cy="9853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0" rIns="31750" bIns="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500" kern="1200" dirty="0" smtClean="0"/>
            <a:t>Instalacje elektryczne </a:t>
          </a:r>
          <a:endParaRPr lang="pl-PL" sz="2500" kern="1200" dirty="0"/>
        </a:p>
      </dsp:txBody>
      <dsp:txXfrm>
        <a:off x="3471848" y="2674943"/>
        <a:ext cx="2161772" cy="985335"/>
      </dsp:txXfrm>
    </dsp:sp>
    <dsp:sp modelId="{4AA9AEF1-95BD-4840-A76A-DFB08775D766}">
      <dsp:nvSpPr>
        <dsp:cNvPr id="0" name=""/>
        <dsp:cNvSpPr/>
      </dsp:nvSpPr>
      <dsp:spPr>
        <a:xfrm>
          <a:off x="5833859" y="2683500"/>
          <a:ext cx="1074401" cy="1074401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7066F1-B773-4D3C-84A0-D34AF00D920A}">
      <dsp:nvSpPr>
        <dsp:cNvPr id="0" name=""/>
        <dsp:cNvSpPr/>
      </dsp:nvSpPr>
      <dsp:spPr>
        <a:xfrm>
          <a:off x="7115185" y="317497"/>
          <a:ext cx="3069717" cy="2291479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916B51-E51F-4048-96EE-6A2418B611DB}">
      <dsp:nvSpPr>
        <dsp:cNvPr id="0" name=""/>
        <dsp:cNvSpPr/>
      </dsp:nvSpPr>
      <dsp:spPr>
        <a:xfrm>
          <a:off x="7185481" y="2705952"/>
          <a:ext cx="3069717" cy="9853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0" rIns="31750" bIns="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500" kern="1200" dirty="0" smtClean="0"/>
            <a:t>Wzgórze parku</a:t>
          </a:r>
        </a:p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500" kern="1200" dirty="0" smtClean="0"/>
            <a:t>wiatrowego</a:t>
          </a:r>
          <a:endParaRPr lang="pl-PL" sz="2500" kern="1200" dirty="0"/>
        </a:p>
      </dsp:txBody>
      <dsp:txXfrm>
        <a:off x="7185481" y="2705952"/>
        <a:ext cx="2161772" cy="985335"/>
      </dsp:txXfrm>
    </dsp:sp>
    <dsp:sp modelId="{E7F5E6CD-06B4-4391-BC9F-9CE2B244EC44}">
      <dsp:nvSpPr>
        <dsp:cNvPr id="0" name=""/>
        <dsp:cNvSpPr/>
      </dsp:nvSpPr>
      <dsp:spPr>
        <a:xfrm>
          <a:off x="9441198" y="2755507"/>
          <a:ext cx="1074401" cy="1074401"/>
        </a:xfrm>
        <a:prstGeom prst="ellipse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3FC1BE-B06A-419C-9383-6D52D87D1766}">
      <dsp:nvSpPr>
        <dsp:cNvPr id="0" name=""/>
        <dsp:cNvSpPr/>
      </dsp:nvSpPr>
      <dsp:spPr>
        <a:xfrm>
          <a:off x="7107" y="414473"/>
          <a:ext cx="3069717" cy="2291479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FFE1B6-BF05-498D-AFB8-254DEB5FB474}">
      <dsp:nvSpPr>
        <dsp:cNvPr id="0" name=""/>
        <dsp:cNvSpPr/>
      </dsp:nvSpPr>
      <dsp:spPr>
        <a:xfrm>
          <a:off x="7107" y="2705952"/>
          <a:ext cx="3069717" cy="9853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0" rIns="2540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kern="1200" dirty="0" smtClean="0"/>
            <a:t>Farma trzody w </a:t>
          </a:r>
          <a:r>
            <a:rPr lang="pl-PL" sz="2000" kern="1200" dirty="0" err="1" smtClean="0"/>
            <a:t>Calle</a:t>
          </a:r>
          <a:r>
            <a:rPr lang="pl-PL" sz="2000" kern="1200" dirty="0" smtClean="0"/>
            <a:t>  </a:t>
          </a:r>
          <a:r>
            <a:rPr lang="pl-PL" sz="2000" kern="1200" dirty="0" err="1" smtClean="0"/>
            <a:t>Salas</a:t>
          </a:r>
          <a:r>
            <a:rPr lang="pl-PL" sz="2000" kern="1200" dirty="0" smtClean="0"/>
            <a:t> Pompo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2000" kern="1200" dirty="0"/>
        </a:p>
      </dsp:txBody>
      <dsp:txXfrm>
        <a:off x="7107" y="2705952"/>
        <a:ext cx="2161772" cy="985335"/>
      </dsp:txXfrm>
    </dsp:sp>
    <dsp:sp modelId="{374851D9-20F4-4ACB-81BA-A06D3E3288A0}">
      <dsp:nvSpPr>
        <dsp:cNvPr id="0" name=""/>
        <dsp:cNvSpPr/>
      </dsp:nvSpPr>
      <dsp:spPr>
        <a:xfrm>
          <a:off x="2233466" y="2755507"/>
          <a:ext cx="1074401" cy="1074401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FD32FE-A6C5-4BCE-A493-35C3F5B68C51}">
      <dsp:nvSpPr>
        <dsp:cNvPr id="0" name=""/>
        <dsp:cNvSpPr/>
      </dsp:nvSpPr>
      <dsp:spPr>
        <a:xfrm>
          <a:off x="3596294" y="414473"/>
          <a:ext cx="3069717" cy="2291479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9EDDBC-50A9-4830-8868-95A0CF61FC27}">
      <dsp:nvSpPr>
        <dsp:cNvPr id="0" name=""/>
        <dsp:cNvSpPr/>
      </dsp:nvSpPr>
      <dsp:spPr>
        <a:xfrm>
          <a:off x="3596294" y="2705952"/>
          <a:ext cx="3069717" cy="9853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0" rIns="2540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kern="1200" dirty="0" smtClean="0"/>
            <a:t>Wyspa i akumulatory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kern="1200" dirty="0" smtClean="0"/>
            <a:t>Instalacja </a:t>
          </a:r>
          <a:r>
            <a:rPr lang="pl-PL" sz="2000" kern="1200" dirty="0" err="1" smtClean="0"/>
            <a:t>off</a:t>
          </a:r>
          <a:r>
            <a:rPr lang="pl-PL" sz="2000" kern="1200" dirty="0" smtClean="0"/>
            <a:t> </a:t>
          </a:r>
          <a:r>
            <a:rPr lang="pl-PL" sz="2000" kern="1200" dirty="0" err="1" smtClean="0"/>
            <a:t>Grid</a:t>
          </a:r>
          <a:endParaRPr lang="pl-PL" sz="2000" kern="1200" dirty="0"/>
        </a:p>
      </dsp:txBody>
      <dsp:txXfrm>
        <a:off x="3596294" y="2705952"/>
        <a:ext cx="2161772" cy="985335"/>
      </dsp:txXfrm>
    </dsp:sp>
    <dsp:sp modelId="{EAAD06BE-B666-42DB-B188-0DF6214A3EE8}">
      <dsp:nvSpPr>
        <dsp:cNvPr id="0" name=""/>
        <dsp:cNvSpPr/>
      </dsp:nvSpPr>
      <dsp:spPr>
        <a:xfrm>
          <a:off x="5761853" y="2683490"/>
          <a:ext cx="1074401" cy="1074401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03CBD4-6006-4E21-873D-40B7F02BB097}">
      <dsp:nvSpPr>
        <dsp:cNvPr id="0" name=""/>
        <dsp:cNvSpPr/>
      </dsp:nvSpPr>
      <dsp:spPr>
        <a:xfrm>
          <a:off x="7185481" y="414473"/>
          <a:ext cx="3069717" cy="2291479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40B083-4621-4500-BA9F-70A918B54C58}">
      <dsp:nvSpPr>
        <dsp:cNvPr id="0" name=""/>
        <dsp:cNvSpPr/>
      </dsp:nvSpPr>
      <dsp:spPr>
        <a:xfrm>
          <a:off x="7185481" y="2705952"/>
          <a:ext cx="3069717" cy="9853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0" rIns="2540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kern="1200" dirty="0" smtClean="0"/>
            <a:t>Trzoda w budynkach farmy</a:t>
          </a:r>
          <a:endParaRPr lang="pl-PL" sz="2000" kern="1200" dirty="0"/>
        </a:p>
      </dsp:txBody>
      <dsp:txXfrm>
        <a:off x="7185481" y="2705952"/>
        <a:ext cx="2161772" cy="985335"/>
      </dsp:txXfrm>
    </dsp:sp>
    <dsp:sp modelId="{17088EA9-AD39-45A8-AE7F-54BCAA304FB6}">
      <dsp:nvSpPr>
        <dsp:cNvPr id="0" name=""/>
        <dsp:cNvSpPr/>
      </dsp:nvSpPr>
      <dsp:spPr>
        <a:xfrm>
          <a:off x="9441198" y="2683500"/>
          <a:ext cx="1074401" cy="1074401"/>
        </a:xfrm>
        <a:prstGeom prst="ellipse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166A75-7794-48FF-94DF-37308FE12F2D}">
      <dsp:nvSpPr>
        <dsp:cNvPr id="0" name=""/>
        <dsp:cNvSpPr/>
      </dsp:nvSpPr>
      <dsp:spPr>
        <a:xfrm>
          <a:off x="5133" y="880863"/>
          <a:ext cx="2443028" cy="1683246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9291BF-16AE-4DB8-8CB6-D81DFCF259C9}">
      <dsp:nvSpPr>
        <dsp:cNvPr id="0" name=""/>
        <dsp:cNvSpPr/>
      </dsp:nvSpPr>
      <dsp:spPr>
        <a:xfrm>
          <a:off x="5133" y="2564110"/>
          <a:ext cx="2443028" cy="9063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0" numCol="1" spcCol="1270" anchor="t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200" kern="1200" dirty="0" smtClean="0"/>
            <a:t>Sad </a:t>
          </a:r>
          <a:r>
            <a:rPr lang="pl-PL" sz="2200" kern="1200" dirty="0" err="1" smtClean="0"/>
            <a:t>fotowotaiczny</a:t>
          </a:r>
          <a:r>
            <a:rPr lang="pl-PL" sz="2200" kern="1200" dirty="0" smtClean="0"/>
            <a:t> </a:t>
          </a:r>
          <a:r>
            <a:rPr lang="pl-PL" sz="2200" kern="1200" dirty="0" err="1" smtClean="0"/>
            <a:t>Galinduste</a:t>
          </a:r>
          <a:endParaRPr lang="pl-PL" sz="2200" kern="1200" dirty="0"/>
        </a:p>
      </dsp:txBody>
      <dsp:txXfrm>
        <a:off x="5133" y="2564110"/>
        <a:ext cx="2443028" cy="906363"/>
      </dsp:txXfrm>
    </dsp:sp>
    <dsp:sp modelId="{DEBAC9F4-EB0A-4B1F-8859-23706CACC6E9}">
      <dsp:nvSpPr>
        <dsp:cNvPr id="0" name=""/>
        <dsp:cNvSpPr/>
      </dsp:nvSpPr>
      <dsp:spPr>
        <a:xfrm>
          <a:off x="2692568" y="880863"/>
          <a:ext cx="2443028" cy="1683246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883B90-8F24-4FCF-B1B0-304146028C05}">
      <dsp:nvSpPr>
        <dsp:cNvPr id="0" name=""/>
        <dsp:cNvSpPr/>
      </dsp:nvSpPr>
      <dsp:spPr>
        <a:xfrm>
          <a:off x="2692568" y="2564110"/>
          <a:ext cx="2443028" cy="9063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0" numCol="1" spcCol="1270" anchor="t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200" kern="1200" dirty="0" smtClean="0"/>
            <a:t>Uszkodzenia</a:t>
          </a:r>
          <a:endParaRPr lang="pl-PL" sz="2200" kern="1200" dirty="0"/>
        </a:p>
      </dsp:txBody>
      <dsp:txXfrm>
        <a:off x="2692568" y="2564110"/>
        <a:ext cx="2443028" cy="906363"/>
      </dsp:txXfrm>
    </dsp:sp>
    <dsp:sp modelId="{DD5E1532-533E-4337-9858-CF631760400A}">
      <dsp:nvSpPr>
        <dsp:cNvPr id="0" name=""/>
        <dsp:cNvSpPr/>
      </dsp:nvSpPr>
      <dsp:spPr>
        <a:xfrm>
          <a:off x="5380002" y="880863"/>
          <a:ext cx="2443028" cy="1683246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7690D6-CF1D-4A5E-83E9-B8BB45C9B354}">
      <dsp:nvSpPr>
        <dsp:cNvPr id="0" name=""/>
        <dsp:cNvSpPr/>
      </dsp:nvSpPr>
      <dsp:spPr>
        <a:xfrm>
          <a:off x="5380002" y="2564110"/>
          <a:ext cx="2443028" cy="9063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0" numCol="1" spcCol="1270" anchor="t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200" kern="1200" dirty="0" smtClean="0"/>
            <a:t>Naprawy</a:t>
          </a:r>
          <a:endParaRPr lang="pl-PL" sz="2200" kern="1200" dirty="0"/>
        </a:p>
      </dsp:txBody>
      <dsp:txXfrm>
        <a:off x="5380002" y="2564110"/>
        <a:ext cx="2443028" cy="906363"/>
      </dsp:txXfrm>
    </dsp:sp>
    <dsp:sp modelId="{53155527-74A1-429D-8978-8DB6142C4805}">
      <dsp:nvSpPr>
        <dsp:cNvPr id="0" name=""/>
        <dsp:cNvSpPr/>
      </dsp:nvSpPr>
      <dsp:spPr>
        <a:xfrm>
          <a:off x="8067437" y="880863"/>
          <a:ext cx="2443028" cy="1683246"/>
        </a:xfrm>
        <a:prstGeom prst="round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3A9DFD-811E-4202-A9A7-F2381486E20F}">
      <dsp:nvSpPr>
        <dsp:cNvPr id="0" name=""/>
        <dsp:cNvSpPr/>
      </dsp:nvSpPr>
      <dsp:spPr>
        <a:xfrm>
          <a:off x="8067437" y="2564110"/>
          <a:ext cx="2443028" cy="9063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0" numCol="1" spcCol="1270" anchor="t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200" kern="1200" dirty="0" smtClean="0"/>
            <a:t>Van GM</a:t>
          </a:r>
          <a:endParaRPr lang="pl-PL" sz="2200" kern="1200" dirty="0"/>
        </a:p>
      </dsp:txBody>
      <dsp:txXfrm>
        <a:off x="8067437" y="2564110"/>
        <a:ext cx="2443028" cy="90636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A6D979-8728-40FB-8D39-8FBB38688DEB}">
      <dsp:nvSpPr>
        <dsp:cNvPr id="0" name=""/>
        <dsp:cNvSpPr/>
      </dsp:nvSpPr>
      <dsp:spPr>
        <a:xfrm>
          <a:off x="5040233" y="1958102"/>
          <a:ext cx="2393235" cy="2393235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kern="1200" dirty="0" smtClean="0"/>
            <a:t>Potrzeba rozwoju szkoły</a:t>
          </a:r>
          <a:endParaRPr lang="pl-PL" sz="1200" kern="1200" dirty="0"/>
        </a:p>
      </dsp:txBody>
      <dsp:txXfrm>
        <a:off x="5521380" y="2518706"/>
        <a:ext cx="1430941" cy="1230172"/>
      </dsp:txXfrm>
    </dsp:sp>
    <dsp:sp modelId="{2DD321FB-91AE-4F0F-8153-57C548F4DBDC}">
      <dsp:nvSpPr>
        <dsp:cNvPr id="0" name=""/>
        <dsp:cNvSpPr/>
      </dsp:nvSpPr>
      <dsp:spPr>
        <a:xfrm>
          <a:off x="3647804" y="1392428"/>
          <a:ext cx="1740535" cy="1740535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kern="1200" dirty="0" smtClean="0"/>
            <a:t>Chęć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kern="1200" dirty="0" smtClean="0"/>
            <a:t>działania</a:t>
          </a:r>
          <a:endParaRPr lang="pl-PL" sz="1200" kern="1200" dirty="0"/>
        </a:p>
      </dsp:txBody>
      <dsp:txXfrm>
        <a:off x="4085989" y="1833261"/>
        <a:ext cx="864165" cy="858869"/>
      </dsp:txXfrm>
    </dsp:sp>
    <dsp:sp modelId="{A2B19381-E21B-484C-B330-286C43E7DAAE}">
      <dsp:nvSpPr>
        <dsp:cNvPr id="0" name=""/>
        <dsp:cNvSpPr/>
      </dsp:nvSpPr>
      <dsp:spPr>
        <a:xfrm rot="20700000">
          <a:off x="4622682" y="191636"/>
          <a:ext cx="1705369" cy="1705369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kern="1200" dirty="0" smtClean="0"/>
            <a:t>Zasoby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kern="1200" dirty="0" smtClean="0"/>
            <a:t>do wykorzystania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200" kern="1200" dirty="0"/>
        </a:p>
      </dsp:txBody>
      <dsp:txXfrm rot="-20700000">
        <a:off x="4996719" y="565673"/>
        <a:ext cx="957294" cy="957294"/>
      </dsp:txXfrm>
    </dsp:sp>
    <dsp:sp modelId="{1598CEE9-4F5D-4199-9AED-74451821B616}">
      <dsp:nvSpPr>
        <dsp:cNvPr id="0" name=""/>
        <dsp:cNvSpPr/>
      </dsp:nvSpPr>
      <dsp:spPr>
        <a:xfrm>
          <a:off x="4857933" y="1595986"/>
          <a:ext cx="3063341" cy="3063341"/>
        </a:xfrm>
        <a:prstGeom prst="circularArrow">
          <a:avLst>
            <a:gd name="adj1" fmla="val 4687"/>
            <a:gd name="adj2" fmla="val 299029"/>
            <a:gd name="adj3" fmla="val 2519837"/>
            <a:gd name="adj4" fmla="val 15853391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EB7E30-B3D3-4664-A7DC-F53B3349D2F1}">
      <dsp:nvSpPr>
        <dsp:cNvPr id="0" name=""/>
        <dsp:cNvSpPr/>
      </dsp:nvSpPr>
      <dsp:spPr>
        <a:xfrm>
          <a:off x="3339559" y="1006639"/>
          <a:ext cx="2225709" cy="2225709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8CC0F0-1E4E-4105-A316-DD1575CB352A}">
      <dsp:nvSpPr>
        <dsp:cNvPr id="0" name=""/>
        <dsp:cNvSpPr/>
      </dsp:nvSpPr>
      <dsp:spPr>
        <a:xfrm>
          <a:off x="4228212" y="-182577"/>
          <a:ext cx="2399762" cy="2399762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246BD8-FB02-417B-9925-EC75CBBC34F2}">
      <dsp:nvSpPr>
        <dsp:cNvPr id="0" name=""/>
        <dsp:cNvSpPr/>
      </dsp:nvSpPr>
      <dsp:spPr>
        <a:xfrm>
          <a:off x="7107" y="414473"/>
          <a:ext cx="3069717" cy="2291479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2F1E7E-B110-4A61-B5AE-D837C36C0A6F}">
      <dsp:nvSpPr>
        <dsp:cNvPr id="0" name=""/>
        <dsp:cNvSpPr/>
      </dsp:nvSpPr>
      <dsp:spPr>
        <a:xfrm>
          <a:off x="7107" y="2705952"/>
          <a:ext cx="3069717" cy="9853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kern="1200" dirty="0" smtClean="0"/>
            <a:t>Tama na rzece  </a:t>
          </a:r>
          <a:r>
            <a:rPr lang="pl-PL" sz="1600" kern="1200" dirty="0" err="1" smtClean="0"/>
            <a:t>Duero</a:t>
          </a:r>
          <a:endParaRPr lang="pl-PL" sz="1600" kern="1200" dirty="0" smtClean="0"/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kern="1200" dirty="0" smtClean="0"/>
            <a:t>(</a:t>
          </a:r>
          <a:r>
            <a:rPr lang="pl-PL" sz="1600" kern="1200" dirty="0" err="1" smtClean="0"/>
            <a:t>hydrolektrownia</a:t>
          </a:r>
          <a:r>
            <a:rPr lang="pl-PL" sz="1600" kern="1200" dirty="0" smtClean="0"/>
            <a:t> z czasów  gen Franco pseud. Rana czyli Żaba)</a:t>
          </a:r>
          <a:endParaRPr lang="pl-PL" sz="1600" kern="1200" dirty="0"/>
        </a:p>
      </dsp:txBody>
      <dsp:txXfrm>
        <a:off x="7107" y="2705952"/>
        <a:ext cx="2161772" cy="985335"/>
      </dsp:txXfrm>
    </dsp:sp>
    <dsp:sp modelId="{E9DEA144-6870-47CC-96E1-A7B0F5F8BEA0}">
      <dsp:nvSpPr>
        <dsp:cNvPr id="0" name=""/>
        <dsp:cNvSpPr/>
      </dsp:nvSpPr>
      <dsp:spPr>
        <a:xfrm>
          <a:off x="2255717" y="2862463"/>
          <a:ext cx="1074401" cy="1074401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61CAD9-3941-4C78-A403-E89ED53981CD}">
      <dsp:nvSpPr>
        <dsp:cNvPr id="0" name=""/>
        <dsp:cNvSpPr/>
      </dsp:nvSpPr>
      <dsp:spPr>
        <a:xfrm>
          <a:off x="3596294" y="414473"/>
          <a:ext cx="3069717" cy="2291479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40B4E7-ECC6-4EC6-A218-5728C6A00F6B}">
      <dsp:nvSpPr>
        <dsp:cNvPr id="0" name=""/>
        <dsp:cNvSpPr/>
      </dsp:nvSpPr>
      <dsp:spPr>
        <a:xfrm>
          <a:off x="3596294" y="2705952"/>
          <a:ext cx="3069717" cy="9853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kern="1200" dirty="0" smtClean="0"/>
            <a:t>Dach GM</a:t>
          </a:r>
          <a:endParaRPr lang="pl-PL" sz="1600" kern="1200" dirty="0"/>
        </a:p>
      </dsp:txBody>
      <dsp:txXfrm>
        <a:off x="3596294" y="2705952"/>
        <a:ext cx="2161772" cy="985335"/>
      </dsp:txXfrm>
    </dsp:sp>
    <dsp:sp modelId="{B1CC928E-1854-4723-BF9F-44F1B9C21A86}">
      <dsp:nvSpPr>
        <dsp:cNvPr id="0" name=""/>
        <dsp:cNvSpPr/>
      </dsp:nvSpPr>
      <dsp:spPr>
        <a:xfrm>
          <a:off x="5844904" y="2862463"/>
          <a:ext cx="1074401" cy="1074401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772D2B-F298-47A3-8A6E-A0A154094406}">
      <dsp:nvSpPr>
        <dsp:cNvPr id="0" name=""/>
        <dsp:cNvSpPr/>
      </dsp:nvSpPr>
      <dsp:spPr>
        <a:xfrm>
          <a:off x="7185481" y="414473"/>
          <a:ext cx="3069717" cy="2291479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01F094-38F5-431F-BE2C-2544AF18A11F}">
      <dsp:nvSpPr>
        <dsp:cNvPr id="0" name=""/>
        <dsp:cNvSpPr/>
      </dsp:nvSpPr>
      <dsp:spPr>
        <a:xfrm>
          <a:off x="7185481" y="2705952"/>
          <a:ext cx="3069717" cy="9853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kern="1200" dirty="0" smtClean="0"/>
            <a:t>Zaplecze GM</a:t>
          </a:r>
          <a:endParaRPr lang="pl-PL" sz="1600" kern="1200" dirty="0"/>
        </a:p>
      </dsp:txBody>
      <dsp:txXfrm>
        <a:off x="7185481" y="2705952"/>
        <a:ext cx="2161772" cy="985335"/>
      </dsp:txXfrm>
    </dsp:sp>
    <dsp:sp modelId="{63846CCE-C1B8-4B6A-AE1B-6B9371AE3326}">
      <dsp:nvSpPr>
        <dsp:cNvPr id="0" name=""/>
        <dsp:cNvSpPr/>
      </dsp:nvSpPr>
      <dsp:spPr>
        <a:xfrm>
          <a:off x="9434091" y="2862463"/>
          <a:ext cx="1074401" cy="1074401"/>
        </a:xfrm>
        <a:prstGeom prst="ellipse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6C3EC7-D831-4BFC-B48D-A80B412ACA5E}">
      <dsp:nvSpPr>
        <dsp:cNvPr id="0" name=""/>
        <dsp:cNvSpPr/>
      </dsp:nvSpPr>
      <dsp:spPr>
        <a:xfrm>
          <a:off x="7107" y="414473"/>
          <a:ext cx="3069717" cy="2291479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D42DC6-0AF0-40D9-8526-928B9926B6FC}">
      <dsp:nvSpPr>
        <dsp:cNvPr id="0" name=""/>
        <dsp:cNvSpPr/>
      </dsp:nvSpPr>
      <dsp:spPr>
        <a:xfrm>
          <a:off x="7107" y="2705952"/>
          <a:ext cx="3069717" cy="9853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0" rIns="29210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300" kern="1200" dirty="0" smtClean="0"/>
            <a:t>Warsztaty w  GM</a:t>
          </a:r>
          <a:endParaRPr lang="pl-PL" sz="2300" kern="1200" dirty="0"/>
        </a:p>
      </dsp:txBody>
      <dsp:txXfrm>
        <a:off x="7107" y="2705952"/>
        <a:ext cx="2161772" cy="985335"/>
      </dsp:txXfrm>
    </dsp:sp>
    <dsp:sp modelId="{209F10E7-0CBC-4C22-B750-E682832A77FC}">
      <dsp:nvSpPr>
        <dsp:cNvPr id="0" name=""/>
        <dsp:cNvSpPr/>
      </dsp:nvSpPr>
      <dsp:spPr>
        <a:xfrm>
          <a:off x="2255717" y="2862463"/>
          <a:ext cx="1074401" cy="1074401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1E101D-473D-4622-B732-1E296DD7F89E}">
      <dsp:nvSpPr>
        <dsp:cNvPr id="0" name=""/>
        <dsp:cNvSpPr/>
      </dsp:nvSpPr>
      <dsp:spPr>
        <a:xfrm>
          <a:off x="3596294" y="414473"/>
          <a:ext cx="3069717" cy="2291479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A682FF-B973-4121-B712-29741E7A1E67}">
      <dsp:nvSpPr>
        <dsp:cNvPr id="0" name=""/>
        <dsp:cNvSpPr/>
      </dsp:nvSpPr>
      <dsp:spPr>
        <a:xfrm>
          <a:off x="3596294" y="2705952"/>
          <a:ext cx="3069717" cy="9853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0" rIns="29210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300" kern="1200" dirty="0" smtClean="0"/>
            <a:t>Centrum transportowe w Salamance </a:t>
          </a:r>
          <a:endParaRPr lang="pl-PL" sz="2300" kern="1200" dirty="0"/>
        </a:p>
      </dsp:txBody>
      <dsp:txXfrm>
        <a:off x="3596294" y="2705952"/>
        <a:ext cx="2161772" cy="985335"/>
      </dsp:txXfrm>
    </dsp:sp>
    <dsp:sp modelId="{383112A6-A309-4A58-839B-ED22AF4AA0DF}">
      <dsp:nvSpPr>
        <dsp:cNvPr id="0" name=""/>
        <dsp:cNvSpPr/>
      </dsp:nvSpPr>
      <dsp:spPr>
        <a:xfrm>
          <a:off x="5844904" y="2862463"/>
          <a:ext cx="1074401" cy="1074401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EB06D8-8F97-4F1E-9C03-71C6BD81E482}">
      <dsp:nvSpPr>
        <dsp:cNvPr id="0" name=""/>
        <dsp:cNvSpPr/>
      </dsp:nvSpPr>
      <dsp:spPr>
        <a:xfrm>
          <a:off x="7185481" y="414473"/>
          <a:ext cx="3069717" cy="2291479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4C6171-B0CB-4647-8A39-1EB21BC9F5F1}">
      <dsp:nvSpPr>
        <dsp:cNvPr id="0" name=""/>
        <dsp:cNvSpPr/>
      </dsp:nvSpPr>
      <dsp:spPr>
        <a:xfrm>
          <a:off x="7185481" y="2705952"/>
          <a:ext cx="3069717" cy="9853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0" rIns="29210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300" kern="1200" dirty="0" smtClean="0"/>
            <a:t>Panele na dachu biura centrum transportowego</a:t>
          </a:r>
          <a:endParaRPr lang="pl-PL" sz="2300" kern="1200" dirty="0"/>
        </a:p>
      </dsp:txBody>
      <dsp:txXfrm>
        <a:off x="7185481" y="2705952"/>
        <a:ext cx="2161772" cy="985335"/>
      </dsp:txXfrm>
    </dsp:sp>
    <dsp:sp modelId="{4A461163-40CB-4D8B-BEBD-057E751EF628}">
      <dsp:nvSpPr>
        <dsp:cNvPr id="0" name=""/>
        <dsp:cNvSpPr/>
      </dsp:nvSpPr>
      <dsp:spPr>
        <a:xfrm>
          <a:off x="9434091" y="2862463"/>
          <a:ext cx="1074401" cy="1074401"/>
        </a:xfrm>
        <a:prstGeom prst="ellipse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D3D9A3-363E-427A-8142-640412CC63E2}">
      <dsp:nvSpPr>
        <dsp:cNvPr id="0" name=""/>
        <dsp:cNvSpPr/>
      </dsp:nvSpPr>
      <dsp:spPr>
        <a:xfrm>
          <a:off x="3286" y="261194"/>
          <a:ext cx="3203971" cy="12815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496" tIns="235712" rIns="412496" bIns="235712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5800" kern="1200" dirty="0" smtClean="0"/>
            <a:t>Panele</a:t>
          </a:r>
          <a:endParaRPr lang="pl-PL" sz="5800" kern="1200" dirty="0"/>
        </a:p>
      </dsp:txBody>
      <dsp:txXfrm>
        <a:off x="3286" y="261194"/>
        <a:ext cx="3203971" cy="1281588"/>
      </dsp:txXfrm>
    </dsp:sp>
    <dsp:sp modelId="{E63E21CF-80A9-4FD6-92A3-2649D7B5F52D}">
      <dsp:nvSpPr>
        <dsp:cNvPr id="0" name=""/>
        <dsp:cNvSpPr/>
      </dsp:nvSpPr>
      <dsp:spPr>
        <a:xfrm>
          <a:off x="3286" y="1542783"/>
          <a:ext cx="3203971" cy="2547360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9372" tIns="309372" rIns="412496" bIns="464058" numCol="1" spcCol="1270" anchor="t" anchorCtr="0">
          <a:noAutofit/>
        </a:bodyPr>
        <a:lstStyle/>
        <a:p>
          <a:pPr marL="285750" lvl="1" indent="-285750" algn="l" defTabSz="2578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pl-PL" sz="5800" kern="1200"/>
        </a:p>
        <a:p>
          <a:pPr marL="285750" lvl="1" indent="-285750" algn="l" defTabSz="2578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pl-PL" sz="5800" kern="1200" dirty="0"/>
        </a:p>
      </dsp:txBody>
      <dsp:txXfrm>
        <a:off x="3286" y="1542783"/>
        <a:ext cx="3203971" cy="2547360"/>
      </dsp:txXfrm>
    </dsp:sp>
    <dsp:sp modelId="{83494968-1EE3-4C4E-983C-7F32353E590E}">
      <dsp:nvSpPr>
        <dsp:cNvPr id="0" name=""/>
        <dsp:cNvSpPr/>
      </dsp:nvSpPr>
      <dsp:spPr>
        <a:xfrm>
          <a:off x="3655814" y="261194"/>
          <a:ext cx="3203971" cy="12815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496" tIns="235712" rIns="412496" bIns="235712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5800" kern="1200" dirty="0" err="1" smtClean="0"/>
            <a:t>On-grid</a:t>
          </a:r>
          <a:endParaRPr lang="pl-PL" sz="5800" kern="1200" dirty="0"/>
        </a:p>
      </dsp:txBody>
      <dsp:txXfrm>
        <a:off x="3655814" y="261194"/>
        <a:ext cx="3203971" cy="1281588"/>
      </dsp:txXfrm>
    </dsp:sp>
    <dsp:sp modelId="{34F09ACF-D0D2-49EE-8873-8137354E9EAC}">
      <dsp:nvSpPr>
        <dsp:cNvPr id="0" name=""/>
        <dsp:cNvSpPr/>
      </dsp:nvSpPr>
      <dsp:spPr>
        <a:xfrm>
          <a:off x="3655814" y="1542783"/>
          <a:ext cx="3203971" cy="2547360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9372" tIns="309372" rIns="412496" bIns="464058" numCol="1" spcCol="1270" anchor="t" anchorCtr="0">
          <a:noAutofit/>
        </a:bodyPr>
        <a:lstStyle/>
        <a:p>
          <a:pPr marL="285750" lvl="1" indent="-285750" algn="l" defTabSz="2578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pl-PL" sz="5800" kern="1200" dirty="0"/>
        </a:p>
        <a:p>
          <a:pPr marL="285750" lvl="1" indent="-285750" algn="l" defTabSz="2578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pl-PL" sz="5800" kern="1200" dirty="0"/>
        </a:p>
      </dsp:txBody>
      <dsp:txXfrm>
        <a:off x="3655814" y="1542783"/>
        <a:ext cx="3203971" cy="2547360"/>
      </dsp:txXfrm>
    </dsp:sp>
    <dsp:sp modelId="{D5E14ED6-A23E-43C4-9D74-D61016AF68BE}">
      <dsp:nvSpPr>
        <dsp:cNvPr id="0" name=""/>
        <dsp:cNvSpPr/>
      </dsp:nvSpPr>
      <dsp:spPr>
        <a:xfrm>
          <a:off x="7308342" y="261194"/>
          <a:ext cx="3203971" cy="12815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496" tIns="235712" rIns="412496" bIns="235712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5800" kern="1200" dirty="0" smtClean="0"/>
            <a:t>Owce</a:t>
          </a:r>
          <a:endParaRPr lang="pl-PL" sz="5800" kern="1200" dirty="0"/>
        </a:p>
      </dsp:txBody>
      <dsp:txXfrm>
        <a:off x="7308342" y="261194"/>
        <a:ext cx="3203971" cy="1281588"/>
      </dsp:txXfrm>
    </dsp:sp>
    <dsp:sp modelId="{DA4CF2C2-91C6-4F7E-BC07-2E957141B98E}">
      <dsp:nvSpPr>
        <dsp:cNvPr id="0" name=""/>
        <dsp:cNvSpPr/>
      </dsp:nvSpPr>
      <dsp:spPr>
        <a:xfrm>
          <a:off x="7308342" y="1542783"/>
          <a:ext cx="3203971" cy="2547360"/>
        </a:xfrm>
        <a:prstGeom prst="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9372" tIns="309372" rIns="412496" bIns="464058" numCol="1" spcCol="1270" anchor="t" anchorCtr="0">
          <a:noAutofit/>
        </a:bodyPr>
        <a:lstStyle/>
        <a:p>
          <a:pPr marL="285750" lvl="1" indent="-285750" algn="l" defTabSz="2578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pl-PL" sz="5800" kern="1200" dirty="0"/>
        </a:p>
        <a:p>
          <a:pPr marL="285750" lvl="1" indent="-285750" algn="l" defTabSz="2578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pl-PL" sz="5800" kern="1200"/>
        </a:p>
      </dsp:txBody>
      <dsp:txXfrm>
        <a:off x="7308342" y="1542783"/>
        <a:ext cx="3203971" cy="2547360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0551DF-9ABE-4367-9405-A6DB000F1333}">
      <dsp:nvSpPr>
        <dsp:cNvPr id="0" name=""/>
        <dsp:cNvSpPr/>
      </dsp:nvSpPr>
      <dsp:spPr>
        <a:xfrm>
          <a:off x="5133" y="880863"/>
          <a:ext cx="2443028" cy="1683246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629AAC-C4B0-4CAD-A368-BFAF6D2746FA}">
      <dsp:nvSpPr>
        <dsp:cNvPr id="0" name=""/>
        <dsp:cNvSpPr/>
      </dsp:nvSpPr>
      <dsp:spPr>
        <a:xfrm>
          <a:off x="5133" y="2564110"/>
          <a:ext cx="2443028" cy="9063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 smtClean="0"/>
            <a:t>Warsztaty w GM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 smtClean="0"/>
            <a:t>(monitoring instalacji )</a:t>
          </a:r>
          <a:endParaRPr lang="pl-PL" sz="1800" kern="1200" dirty="0"/>
        </a:p>
      </dsp:txBody>
      <dsp:txXfrm>
        <a:off x="5133" y="2564110"/>
        <a:ext cx="2443028" cy="906363"/>
      </dsp:txXfrm>
    </dsp:sp>
    <dsp:sp modelId="{24542409-A239-4718-B628-65EA85076B98}">
      <dsp:nvSpPr>
        <dsp:cNvPr id="0" name=""/>
        <dsp:cNvSpPr/>
      </dsp:nvSpPr>
      <dsp:spPr>
        <a:xfrm>
          <a:off x="2692568" y="880863"/>
          <a:ext cx="2443028" cy="1683246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0EB46A-7C44-4B14-B4B5-226F28646E77}">
      <dsp:nvSpPr>
        <dsp:cNvPr id="0" name=""/>
        <dsp:cNvSpPr/>
      </dsp:nvSpPr>
      <dsp:spPr>
        <a:xfrm>
          <a:off x="2692568" y="2564110"/>
          <a:ext cx="2443028" cy="9063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 smtClean="0"/>
            <a:t>Budowa urządzeń OZE (akumulatory)</a:t>
          </a:r>
          <a:endParaRPr lang="pl-PL" sz="1800" kern="1200" dirty="0"/>
        </a:p>
      </dsp:txBody>
      <dsp:txXfrm>
        <a:off x="2692568" y="2564110"/>
        <a:ext cx="2443028" cy="906363"/>
      </dsp:txXfrm>
    </dsp:sp>
    <dsp:sp modelId="{5C3327FF-2F27-4E1D-8721-7B6C73B58B7F}">
      <dsp:nvSpPr>
        <dsp:cNvPr id="0" name=""/>
        <dsp:cNvSpPr/>
      </dsp:nvSpPr>
      <dsp:spPr>
        <a:xfrm>
          <a:off x="5380002" y="880863"/>
          <a:ext cx="2443028" cy="1683246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8F78F8-021F-405B-BBC6-05A375BF3005}">
      <dsp:nvSpPr>
        <dsp:cNvPr id="0" name=""/>
        <dsp:cNvSpPr/>
      </dsp:nvSpPr>
      <dsp:spPr>
        <a:xfrm>
          <a:off x="5380002" y="2564110"/>
          <a:ext cx="2443028" cy="9063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 smtClean="0"/>
            <a:t>Budowa i uszkodzenia paneli</a:t>
          </a:r>
          <a:endParaRPr lang="pl-PL" sz="1800" kern="1200" dirty="0"/>
        </a:p>
      </dsp:txBody>
      <dsp:txXfrm>
        <a:off x="5380002" y="2564110"/>
        <a:ext cx="2443028" cy="906363"/>
      </dsp:txXfrm>
    </dsp:sp>
    <dsp:sp modelId="{02BF286C-0568-468A-962D-4BB31381C226}">
      <dsp:nvSpPr>
        <dsp:cNvPr id="0" name=""/>
        <dsp:cNvSpPr/>
      </dsp:nvSpPr>
      <dsp:spPr>
        <a:xfrm>
          <a:off x="8067437" y="880863"/>
          <a:ext cx="2443028" cy="1683246"/>
        </a:xfrm>
        <a:prstGeom prst="round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C979BB-990D-4140-8AAE-0D80B6309C77}">
      <dsp:nvSpPr>
        <dsp:cNvPr id="0" name=""/>
        <dsp:cNvSpPr/>
      </dsp:nvSpPr>
      <dsp:spPr>
        <a:xfrm>
          <a:off x="8067437" y="2564110"/>
          <a:ext cx="2443028" cy="9063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 smtClean="0"/>
            <a:t>Naprawy  systemu obrotowego paneli</a:t>
          </a:r>
          <a:endParaRPr lang="pl-PL" sz="1800" kern="1200" dirty="0"/>
        </a:p>
      </dsp:txBody>
      <dsp:txXfrm>
        <a:off x="8067437" y="2564110"/>
        <a:ext cx="2443028" cy="906363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DF66D4-65C2-40A9-A513-886877C8E9D3}">
      <dsp:nvSpPr>
        <dsp:cNvPr id="0" name=""/>
        <dsp:cNvSpPr/>
      </dsp:nvSpPr>
      <dsp:spPr>
        <a:xfrm>
          <a:off x="5133" y="880863"/>
          <a:ext cx="2443028" cy="1683246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4C4638-9399-4658-9B43-910C9750D8D1}">
      <dsp:nvSpPr>
        <dsp:cNvPr id="0" name=""/>
        <dsp:cNvSpPr/>
      </dsp:nvSpPr>
      <dsp:spPr>
        <a:xfrm>
          <a:off x="5133" y="2564110"/>
          <a:ext cx="2443028" cy="9063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kern="1200" dirty="0" smtClean="0"/>
            <a:t>Budowa i działanie  Sunny Island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kern="1200" dirty="0" smtClean="0"/>
            <a:t>wyspy energetycznej</a:t>
          </a:r>
          <a:endParaRPr lang="pl-PL" sz="1600" kern="1200" dirty="0"/>
        </a:p>
      </dsp:txBody>
      <dsp:txXfrm>
        <a:off x="5133" y="2564110"/>
        <a:ext cx="2443028" cy="906363"/>
      </dsp:txXfrm>
    </dsp:sp>
    <dsp:sp modelId="{B4855EE4-BB4E-4712-8F56-AB104BDBE615}">
      <dsp:nvSpPr>
        <dsp:cNvPr id="0" name=""/>
        <dsp:cNvSpPr/>
      </dsp:nvSpPr>
      <dsp:spPr>
        <a:xfrm>
          <a:off x="2692568" y="880863"/>
          <a:ext cx="2443028" cy="1683246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C9DC19-98E3-4BA2-B7CE-E76F88C64BBC}">
      <dsp:nvSpPr>
        <dsp:cNvPr id="0" name=""/>
        <dsp:cNvSpPr/>
      </dsp:nvSpPr>
      <dsp:spPr>
        <a:xfrm>
          <a:off x="2692568" y="2564110"/>
          <a:ext cx="2443028" cy="9063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kern="1200" dirty="0" smtClean="0"/>
            <a:t>Działanie paneli na dachu GM</a:t>
          </a:r>
          <a:endParaRPr lang="pl-PL" sz="1600" kern="1200" dirty="0"/>
        </a:p>
      </dsp:txBody>
      <dsp:txXfrm>
        <a:off x="2692568" y="2564110"/>
        <a:ext cx="2443028" cy="906363"/>
      </dsp:txXfrm>
    </dsp:sp>
    <dsp:sp modelId="{567BC363-7F84-488C-A571-603874A4B523}">
      <dsp:nvSpPr>
        <dsp:cNvPr id="0" name=""/>
        <dsp:cNvSpPr/>
      </dsp:nvSpPr>
      <dsp:spPr>
        <a:xfrm>
          <a:off x="5380002" y="880863"/>
          <a:ext cx="2443028" cy="1683246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AFCD6F-D175-4974-934A-6FD24696B941}">
      <dsp:nvSpPr>
        <dsp:cNvPr id="0" name=""/>
        <dsp:cNvSpPr/>
      </dsp:nvSpPr>
      <dsp:spPr>
        <a:xfrm>
          <a:off x="5380002" y="2564110"/>
          <a:ext cx="2443028" cy="9063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kern="1200" dirty="0" smtClean="0"/>
            <a:t>Sad fotowoltaiczny-budowa , działanie , monitoring</a:t>
          </a:r>
          <a:endParaRPr lang="pl-PL" sz="1600" kern="1200" dirty="0"/>
        </a:p>
      </dsp:txBody>
      <dsp:txXfrm>
        <a:off x="5380002" y="2564110"/>
        <a:ext cx="2443028" cy="906363"/>
      </dsp:txXfrm>
    </dsp:sp>
    <dsp:sp modelId="{22A64303-027D-4263-9672-E2D155D5BF84}">
      <dsp:nvSpPr>
        <dsp:cNvPr id="0" name=""/>
        <dsp:cNvSpPr/>
      </dsp:nvSpPr>
      <dsp:spPr>
        <a:xfrm>
          <a:off x="8067437" y="880863"/>
          <a:ext cx="2443028" cy="1683246"/>
        </a:xfrm>
        <a:prstGeom prst="round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B23432-E599-4386-BCA2-0252B7255361}">
      <dsp:nvSpPr>
        <dsp:cNvPr id="0" name=""/>
        <dsp:cNvSpPr/>
      </dsp:nvSpPr>
      <dsp:spPr>
        <a:xfrm>
          <a:off x="8067437" y="2564110"/>
          <a:ext cx="2443028" cy="9063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kern="1200" dirty="0" smtClean="0"/>
            <a:t>Rodzaje przewodów  elektrycznych</a:t>
          </a:r>
          <a:endParaRPr lang="pl-PL" sz="1600" kern="1200" dirty="0"/>
        </a:p>
      </dsp:txBody>
      <dsp:txXfrm>
        <a:off x="8067437" y="2564110"/>
        <a:ext cx="2443028" cy="906363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91F8F1-2E68-468B-9698-15CBBB893C71}">
      <dsp:nvSpPr>
        <dsp:cNvPr id="0" name=""/>
        <dsp:cNvSpPr/>
      </dsp:nvSpPr>
      <dsp:spPr>
        <a:xfrm rot="5400000">
          <a:off x="2191528" y="327852"/>
          <a:ext cx="1439333" cy="125222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900" kern="1200" dirty="0" smtClean="0"/>
            <a:t>Zaangażowani i sympatyczni mentorzy</a:t>
          </a:r>
          <a:endParaRPr lang="pl-PL" sz="900" kern="1200" dirty="0"/>
        </a:p>
      </dsp:txBody>
      <dsp:txXfrm rot="-5400000">
        <a:off x="2480222" y="458592"/>
        <a:ext cx="861944" cy="990741"/>
      </dsp:txXfrm>
    </dsp:sp>
    <dsp:sp modelId="{950ABD8C-B2A6-46E3-872A-367E9BBFB160}">
      <dsp:nvSpPr>
        <dsp:cNvPr id="0" name=""/>
        <dsp:cNvSpPr/>
      </dsp:nvSpPr>
      <dsp:spPr>
        <a:xfrm>
          <a:off x="3575304" y="522162"/>
          <a:ext cx="1606296" cy="863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900" kern="1200" dirty="0" smtClean="0"/>
            <a:t>DOBRA ORGANIZACJA I WYKORZYSTANIE CZASU</a:t>
          </a:r>
          <a:endParaRPr lang="pl-PL" sz="900" kern="1200" dirty="0"/>
        </a:p>
      </dsp:txBody>
      <dsp:txXfrm>
        <a:off x="3575304" y="522162"/>
        <a:ext cx="1606296" cy="863600"/>
      </dsp:txXfrm>
    </dsp:sp>
    <dsp:sp modelId="{4F260994-23A5-4720-B4EA-89FA03327F86}">
      <dsp:nvSpPr>
        <dsp:cNvPr id="0" name=""/>
        <dsp:cNvSpPr/>
      </dsp:nvSpPr>
      <dsp:spPr>
        <a:xfrm rot="5400000">
          <a:off x="839131" y="327852"/>
          <a:ext cx="1439333" cy="125222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300" kern="1200" dirty="0" smtClean="0"/>
            <a:t>Dobrze zrealizowany program pobytu</a:t>
          </a:r>
          <a:endParaRPr lang="pl-PL" sz="1300" kern="1200" dirty="0"/>
        </a:p>
      </dsp:txBody>
      <dsp:txXfrm rot="-5400000">
        <a:off x="1127825" y="458592"/>
        <a:ext cx="861944" cy="990741"/>
      </dsp:txXfrm>
    </dsp:sp>
    <dsp:sp modelId="{515F45F3-9B97-4737-8B23-0B88B1DFB813}">
      <dsp:nvSpPr>
        <dsp:cNvPr id="0" name=""/>
        <dsp:cNvSpPr/>
      </dsp:nvSpPr>
      <dsp:spPr>
        <a:xfrm rot="5400000">
          <a:off x="1512739" y="1549558"/>
          <a:ext cx="1439333" cy="125222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900" kern="1200" dirty="0" smtClean="0"/>
            <a:t>Brak bariery językowej</a:t>
          </a:r>
          <a:endParaRPr lang="pl-PL" sz="900" kern="1200" dirty="0"/>
        </a:p>
      </dsp:txBody>
      <dsp:txXfrm rot="-5400000">
        <a:off x="1801433" y="1680298"/>
        <a:ext cx="861944" cy="990741"/>
      </dsp:txXfrm>
    </dsp:sp>
    <dsp:sp modelId="{58D07666-B436-4BAE-8947-0F186373A745}">
      <dsp:nvSpPr>
        <dsp:cNvPr id="0" name=""/>
        <dsp:cNvSpPr/>
      </dsp:nvSpPr>
      <dsp:spPr>
        <a:xfrm>
          <a:off x="0" y="1743868"/>
          <a:ext cx="1554480" cy="863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900" kern="1200" dirty="0" smtClean="0"/>
            <a:t>DOBRA KOMUNIKACJA</a:t>
          </a:r>
          <a:endParaRPr lang="pl-PL" sz="900" kern="1200" dirty="0"/>
        </a:p>
      </dsp:txBody>
      <dsp:txXfrm>
        <a:off x="0" y="1743868"/>
        <a:ext cx="1554480" cy="863600"/>
      </dsp:txXfrm>
    </dsp:sp>
    <dsp:sp modelId="{3CF6A650-09D1-4EB5-B5AF-EE31A01E77FB}">
      <dsp:nvSpPr>
        <dsp:cNvPr id="0" name=""/>
        <dsp:cNvSpPr/>
      </dsp:nvSpPr>
      <dsp:spPr>
        <a:xfrm rot="5400000">
          <a:off x="2865136" y="1549558"/>
          <a:ext cx="1439333" cy="125222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dirty="0" smtClean="0"/>
            <a:t>Dużo informacji i materiałów </a:t>
          </a:r>
          <a:r>
            <a:rPr lang="pl-PL" sz="1100" kern="1200" dirty="0" err="1" smtClean="0"/>
            <a:t>nt</a:t>
          </a:r>
          <a:r>
            <a:rPr lang="pl-PL" sz="1100" kern="1200" dirty="0" smtClean="0"/>
            <a:t> firmy i zadań zawodowych pracowników</a:t>
          </a:r>
          <a:endParaRPr lang="pl-PL" sz="1100" kern="1200" dirty="0"/>
        </a:p>
      </dsp:txBody>
      <dsp:txXfrm rot="-5400000">
        <a:off x="3153830" y="1680298"/>
        <a:ext cx="861944" cy="990741"/>
      </dsp:txXfrm>
    </dsp:sp>
    <dsp:sp modelId="{DCAD58A1-6ED7-43CB-B163-48363597E670}">
      <dsp:nvSpPr>
        <dsp:cNvPr id="0" name=""/>
        <dsp:cNvSpPr/>
      </dsp:nvSpPr>
      <dsp:spPr>
        <a:xfrm rot="5400000">
          <a:off x="2191528" y="2771265"/>
          <a:ext cx="1439333" cy="125222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900" kern="1200" dirty="0" smtClean="0"/>
            <a:t>Zaangażowanie nauczycieli, pytania, dokumentacja fotograficzna </a:t>
          </a:r>
          <a:endParaRPr lang="pl-PL" sz="900" kern="1200" dirty="0"/>
        </a:p>
      </dsp:txBody>
      <dsp:txXfrm rot="-5400000">
        <a:off x="2480222" y="2902005"/>
        <a:ext cx="861944" cy="990741"/>
      </dsp:txXfrm>
    </dsp:sp>
    <dsp:sp modelId="{70881B7E-0AB9-4077-9354-84E15FB5E6B1}">
      <dsp:nvSpPr>
        <dsp:cNvPr id="0" name=""/>
        <dsp:cNvSpPr/>
      </dsp:nvSpPr>
      <dsp:spPr>
        <a:xfrm>
          <a:off x="3575304" y="2965575"/>
          <a:ext cx="1606296" cy="863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900" kern="1200" dirty="0" smtClean="0"/>
            <a:t>DUŻE ZAINTERESOWANIE</a:t>
          </a:r>
          <a:endParaRPr lang="pl-PL" sz="900" kern="1200" dirty="0"/>
        </a:p>
      </dsp:txBody>
      <dsp:txXfrm>
        <a:off x="3575304" y="2965575"/>
        <a:ext cx="1606296" cy="863600"/>
      </dsp:txXfrm>
    </dsp:sp>
    <dsp:sp modelId="{40A3F7F3-14A6-4A68-9CBD-605701D74077}">
      <dsp:nvSpPr>
        <dsp:cNvPr id="0" name=""/>
        <dsp:cNvSpPr/>
      </dsp:nvSpPr>
      <dsp:spPr>
        <a:xfrm rot="5400000">
          <a:off x="839131" y="2771265"/>
          <a:ext cx="1439333" cy="125222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dirty="0" smtClean="0"/>
            <a:t>Różnorodność </a:t>
          </a:r>
          <a:endParaRPr lang="pl-PL" sz="1100" kern="1200" dirty="0"/>
        </a:p>
      </dsp:txBody>
      <dsp:txXfrm rot="-5400000">
        <a:off x="1127825" y="2902005"/>
        <a:ext cx="861944" cy="990741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B12A5F-6954-475A-8431-E3640A54576D}">
      <dsp:nvSpPr>
        <dsp:cNvPr id="0" name=""/>
        <dsp:cNvSpPr/>
      </dsp:nvSpPr>
      <dsp:spPr>
        <a:xfrm>
          <a:off x="4206239" y="531"/>
          <a:ext cx="6309360" cy="2071559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i="1" kern="1200" dirty="0" smtClean="0"/>
            <a:t>rozwijanie umiejętności skutecznego komunikowania się w języku angielskim zawodowym przez poznawanie technologii  odnawialnych źródeł energii  (OZE)  stosowanych w firmach hiszpańskich i polskich.</a:t>
          </a:r>
          <a:endParaRPr lang="pl-PL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pl-PL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pl-PL" sz="1100" kern="1200" dirty="0"/>
        </a:p>
      </dsp:txBody>
      <dsp:txXfrm>
        <a:off x="4206239" y="259476"/>
        <a:ext cx="5532525" cy="1553669"/>
      </dsp:txXfrm>
    </dsp:sp>
    <dsp:sp modelId="{E4F33A30-A843-4836-A7F1-3CC0251E50A3}">
      <dsp:nvSpPr>
        <dsp:cNvPr id="0" name=""/>
        <dsp:cNvSpPr/>
      </dsp:nvSpPr>
      <dsp:spPr>
        <a:xfrm>
          <a:off x="0" y="531"/>
          <a:ext cx="4206240" cy="20715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600" i="1" kern="1200" dirty="0" smtClean="0"/>
            <a:t>„Technologie OZE  w języku angielskim”</a:t>
          </a:r>
          <a:endParaRPr lang="pl-PL" sz="2600" kern="1200" dirty="0"/>
        </a:p>
      </dsp:txBody>
      <dsp:txXfrm>
        <a:off x="101125" y="101656"/>
        <a:ext cx="4003990" cy="1869309"/>
      </dsp:txXfrm>
    </dsp:sp>
    <dsp:sp modelId="{25257B39-F583-436E-942C-096FF628CC9D}">
      <dsp:nvSpPr>
        <dsp:cNvPr id="0" name=""/>
        <dsp:cNvSpPr/>
      </dsp:nvSpPr>
      <dsp:spPr>
        <a:xfrm>
          <a:off x="4206240" y="2279246"/>
          <a:ext cx="6309360" cy="2071559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 P</a:t>
          </a:r>
          <a:r>
            <a:rPr lang="pl-PL" sz="1100" i="1" kern="1200" dirty="0" smtClean="0"/>
            <a:t>ogłębienie zainteresowań  u uczniów odnawialnymi źródłami energii,  poszerzeniem ich wiedzy, umiejętności zawodowych  oraz kompetencji komunikacyjnych w  języku angielskim  zawodowym. Uczniowie  technikum systemów i urządzeń energetyki odnawialnej</a:t>
          </a:r>
          <a:endParaRPr lang="pl-PL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Nawiązanie współpracy Szkoły  z  firmami branży OZE z woj. mazowieckiego. </a:t>
          </a:r>
          <a:endParaRPr lang="pl-PL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i="1" kern="1200" dirty="0" smtClean="0"/>
            <a:t>Cel - pogłębianie  wiedzy technologicznej  uczniów, wzbogacanie słownictwa i terminologii zawodowej z zakresu OZE w języku angielskim  oraz doskonalenie poszczególnych sprawności językowych; </a:t>
          </a:r>
          <a:endParaRPr lang="pl-PL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pl-PL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pl-PL" sz="1100" kern="1200" dirty="0"/>
        </a:p>
      </dsp:txBody>
      <dsp:txXfrm>
        <a:off x="4206240" y="2538191"/>
        <a:ext cx="5532525" cy="1553669"/>
      </dsp:txXfrm>
    </dsp:sp>
    <dsp:sp modelId="{85D9FB75-FF7D-4B51-8E3F-2AA4C565A2E9}">
      <dsp:nvSpPr>
        <dsp:cNvPr id="0" name=""/>
        <dsp:cNvSpPr/>
      </dsp:nvSpPr>
      <dsp:spPr>
        <a:xfrm>
          <a:off x="0" y="2279246"/>
          <a:ext cx="4206240" cy="20715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600" kern="1200" dirty="0" smtClean="0"/>
            <a:t> Założenia i cel innowacji, grupa docelowa.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2600" kern="1200" dirty="0" smtClean="0"/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2600" kern="1200" dirty="0"/>
        </a:p>
      </dsp:txBody>
      <dsp:txXfrm>
        <a:off x="101125" y="2380371"/>
        <a:ext cx="4003990" cy="1869309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0F474F-D9F2-487C-99EC-2986D312DC6A}">
      <dsp:nvSpPr>
        <dsp:cNvPr id="0" name=""/>
        <dsp:cNvSpPr/>
      </dsp:nvSpPr>
      <dsp:spPr>
        <a:xfrm>
          <a:off x="1776729" y="0"/>
          <a:ext cx="6962140" cy="4351338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697FCB-3C57-4793-86B8-8666238C873E}">
      <dsp:nvSpPr>
        <dsp:cNvPr id="0" name=""/>
        <dsp:cNvSpPr/>
      </dsp:nvSpPr>
      <dsp:spPr>
        <a:xfrm>
          <a:off x="2660921" y="3003293"/>
          <a:ext cx="181015" cy="18101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800A43-9128-4A30-B8A4-986A9594A107}">
      <dsp:nvSpPr>
        <dsp:cNvPr id="0" name=""/>
        <dsp:cNvSpPr/>
      </dsp:nvSpPr>
      <dsp:spPr>
        <a:xfrm>
          <a:off x="2751429" y="3093801"/>
          <a:ext cx="1622178" cy="1257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916" tIns="0" rIns="0" bIns="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600" kern="1200" dirty="0" smtClean="0"/>
            <a:t>POWER VET KA1</a:t>
          </a:r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600" kern="1200" smtClean="0"/>
            <a:t>Edukacja </a:t>
          </a:r>
          <a:endParaRPr lang="pl-PL" sz="2600" kern="1200" dirty="0"/>
        </a:p>
      </dsp:txBody>
      <dsp:txXfrm>
        <a:off x="2751429" y="3093801"/>
        <a:ext cx="1622178" cy="1257536"/>
      </dsp:txXfrm>
    </dsp:sp>
    <dsp:sp modelId="{A35BF6FE-0A2C-4DC4-AEB6-BFBD6B8F70EE}">
      <dsp:nvSpPr>
        <dsp:cNvPr id="0" name=""/>
        <dsp:cNvSpPr/>
      </dsp:nvSpPr>
      <dsp:spPr>
        <a:xfrm>
          <a:off x="4258732" y="1820599"/>
          <a:ext cx="327220" cy="32722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8AE1A6-4E63-4067-994F-7737F3E570F3}">
      <dsp:nvSpPr>
        <dsp:cNvPr id="0" name=""/>
        <dsp:cNvSpPr/>
      </dsp:nvSpPr>
      <dsp:spPr>
        <a:xfrm>
          <a:off x="4422343" y="1984210"/>
          <a:ext cx="1670913" cy="23671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3387" tIns="0" rIns="0" bIns="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600" kern="1200" dirty="0" smtClean="0"/>
            <a:t>ERASMUS+</a:t>
          </a:r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600" kern="1200" dirty="0" smtClean="0"/>
            <a:t>KA1 Edukacja Zawodowa</a:t>
          </a:r>
          <a:endParaRPr lang="pl-PL" sz="2600" kern="1200" dirty="0"/>
        </a:p>
      </dsp:txBody>
      <dsp:txXfrm>
        <a:off x="4422343" y="1984210"/>
        <a:ext cx="1670913" cy="2367127"/>
      </dsp:txXfrm>
    </dsp:sp>
    <dsp:sp modelId="{A105D20D-BEC7-4520-AEDC-528D6DFE04AC}">
      <dsp:nvSpPr>
        <dsp:cNvPr id="0" name=""/>
        <dsp:cNvSpPr/>
      </dsp:nvSpPr>
      <dsp:spPr>
        <a:xfrm>
          <a:off x="6180283" y="1100888"/>
          <a:ext cx="452539" cy="45253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B57B28-7C7F-4600-937F-42570FFED0AE}">
      <dsp:nvSpPr>
        <dsp:cNvPr id="0" name=""/>
        <dsp:cNvSpPr/>
      </dsp:nvSpPr>
      <dsp:spPr>
        <a:xfrm>
          <a:off x="6406553" y="1327158"/>
          <a:ext cx="1670913" cy="30241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9791" tIns="0" rIns="0" bIns="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600" kern="1200" dirty="0" smtClean="0"/>
            <a:t>POWER  Edukacja </a:t>
          </a:r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600" kern="1200" dirty="0" smtClean="0"/>
            <a:t>Dorosłych</a:t>
          </a:r>
          <a:endParaRPr lang="pl-PL" sz="2600" kern="1200" dirty="0"/>
        </a:p>
      </dsp:txBody>
      <dsp:txXfrm>
        <a:off x="6406553" y="1327158"/>
        <a:ext cx="1670913" cy="3024179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841214-286C-4116-B30E-9E1DA9697AD8}">
      <dsp:nvSpPr>
        <dsp:cNvPr id="0" name=""/>
        <dsp:cNvSpPr/>
      </dsp:nvSpPr>
      <dsp:spPr>
        <a:xfrm rot="21300000">
          <a:off x="265199" y="1738873"/>
          <a:ext cx="9985200" cy="873591"/>
        </a:xfrm>
        <a:prstGeom prst="mathMin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15246D-2545-41AD-B254-902304AA713A}">
      <dsp:nvSpPr>
        <dsp:cNvPr id="0" name=""/>
        <dsp:cNvSpPr/>
      </dsp:nvSpPr>
      <dsp:spPr>
        <a:xfrm>
          <a:off x="1261872" y="217566"/>
          <a:ext cx="3154680" cy="1740535"/>
        </a:xfrm>
        <a:prstGeom prst="down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EADB90-5874-468A-ACCF-D471627A4470}">
      <dsp:nvSpPr>
        <dsp:cNvPr id="0" name=""/>
        <dsp:cNvSpPr/>
      </dsp:nvSpPr>
      <dsp:spPr>
        <a:xfrm>
          <a:off x="5573268" y="0"/>
          <a:ext cx="3364992" cy="18275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kern="1200" dirty="0" smtClean="0"/>
            <a:t>Erasmus+KA1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kern="1200" dirty="0" smtClean="0"/>
            <a:t>2018-2020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b="1" i="1" u="none" kern="1200" dirty="0" smtClean="0"/>
            <a:t>Nowe kompetencje zawodowe kluczem do sukcesu</a:t>
          </a:r>
          <a:endParaRPr lang="pl-PL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kern="1200" dirty="0" smtClean="0"/>
            <a:t>Szkolenia kadry zawodowej  w Braga , Portugalia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kern="1200" dirty="0" smtClean="0"/>
            <a:t>(8 nauczycieli)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200" kern="1200" dirty="0"/>
        </a:p>
      </dsp:txBody>
      <dsp:txXfrm>
        <a:off x="5573268" y="0"/>
        <a:ext cx="3364992" cy="1827561"/>
      </dsp:txXfrm>
    </dsp:sp>
    <dsp:sp modelId="{794FEF52-521C-477A-A8C6-F2F6240E905A}">
      <dsp:nvSpPr>
        <dsp:cNvPr id="0" name=""/>
        <dsp:cNvSpPr/>
      </dsp:nvSpPr>
      <dsp:spPr>
        <a:xfrm>
          <a:off x="6099048" y="2393235"/>
          <a:ext cx="3154680" cy="1740535"/>
        </a:xfrm>
        <a:prstGeom prst="up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22643B-4A8D-4909-84BC-1CA0432E84B6}">
      <dsp:nvSpPr>
        <dsp:cNvPr id="0" name=""/>
        <dsp:cNvSpPr/>
      </dsp:nvSpPr>
      <dsp:spPr>
        <a:xfrm>
          <a:off x="1577340" y="2523776"/>
          <a:ext cx="3364992" cy="18275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kern="1200" dirty="0" smtClean="0"/>
            <a:t>POWER Edukacja Dorosłych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kern="1200" dirty="0" smtClean="0"/>
            <a:t>2018-2019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b="1" i="1" u="none" kern="1200" dirty="0" smtClean="0"/>
            <a:t>Rozwój kompetencji kadry kluczem do sukcesu</a:t>
          </a:r>
          <a:r>
            <a:rPr lang="pl-PL" sz="1200" b="0" i="0" u="none" kern="1200" dirty="0" smtClean="0"/>
            <a:t> </a:t>
          </a:r>
          <a:endParaRPr lang="pl-PL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kern="1200" dirty="0" smtClean="0"/>
            <a:t>Szkolenia kadry przedmiotów ogólnych w Cork, Sofia, </a:t>
          </a:r>
          <a:r>
            <a:rPr lang="pl-PL" sz="1200" kern="1200" dirty="0" smtClean="0"/>
            <a:t>Hameenlinna</a:t>
          </a:r>
          <a:endParaRPr lang="pl-PL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kern="1200" dirty="0" smtClean="0"/>
            <a:t>(14 nauczycieli)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200" kern="1200" dirty="0"/>
        </a:p>
      </dsp:txBody>
      <dsp:txXfrm>
        <a:off x="1577340" y="2523776"/>
        <a:ext cx="3364992" cy="1827561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3DFE7B-CA6D-4FE2-AC01-085B960DDC0C}">
      <dsp:nvSpPr>
        <dsp:cNvPr id="0" name=""/>
        <dsp:cNvSpPr/>
      </dsp:nvSpPr>
      <dsp:spPr>
        <a:xfrm>
          <a:off x="3343211" y="0"/>
          <a:ext cx="1566481" cy="870267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dirty="0" smtClean="0"/>
            <a:t>POWER VET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dirty="0" smtClean="0"/>
            <a:t>2016-2018</a:t>
          </a:r>
        </a:p>
      </dsp:txBody>
      <dsp:txXfrm>
        <a:off x="3368700" y="25489"/>
        <a:ext cx="1515503" cy="819289"/>
      </dsp:txXfrm>
    </dsp:sp>
    <dsp:sp modelId="{4A0B24D6-BE51-4D58-80DA-FF08D8D640D4}">
      <dsp:nvSpPr>
        <dsp:cNvPr id="0" name=""/>
        <dsp:cNvSpPr/>
      </dsp:nvSpPr>
      <dsp:spPr>
        <a:xfrm>
          <a:off x="5605907" y="0"/>
          <a:ext cx="1566481" cy="870267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dirty="0" smtClean="0"/>
            <a:t>Erasmus+  edukacja zawodowa (2018-2020)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dirty="0" smtClean="0"/>
            <a:t>Power edukacja dorosłych (2018-2019)</a:t>
          </a:r>
          <a:endParaRPr lang="pl-PL" sz="1100" kern="1200" dirty="0"/>
        </a:p>
      </dsp:txBody>
      <dsp:txXfrm>
        <a:off x="5631396" y="25489"/>
        <a:ext cx="1515503" cy="819289"/>
      </dsp:txXfrm>
    </dsp:sp>
    <dsp:sp modelId="{174F28E1-BFCD-479B-B6F7-109ED4CFA4DF}">
      <dsp:nvSpPr>
        <dsp:cNvPr id="0" name=""/>
        <dsp:cNvSpPr/>
      </dsp:nvSpPr>
      <dsp:spPr>
        <a:xfrm>
          <a:off x="5043485" y="3698637"/>
          <a:ext cx="652700" cy="652700"/>
        </a:xfrm>
        <a:prstGeom prst="triangl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99C07D-F0C5-4C50-A283-74040E10DFAF}">
      <dsp:nvSpPr>
        <dsp:cNvPr id="0" name=""/>
        <dsp:cNvSpPr/>
      </dsp:nvSpPr>
      <dsp:spPr>
        <a:xfrm rot="240000">
          <a:off x="3299099" y="3418947"/>
          <a:ext cx="3917400" cy="27393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CDFE37-57D6-433C-861A-D8B9D428257B}">
      <dsp:nvSpPr>
        <dsp:cNvPr id="0" name=""/>
        <dsp:cNvSpPr/>
      </dsp:nvSpPr>
      <dsp:spPr>
        <a:xfrm rot="240000">
          <a:off x="5651158" y="2734052"/>
          <a:ext cx="1563005" cy="728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300" kern="1200" dirty="0" smtClean="0"/>
            <a:t>55 uczniów w 6 zawodach </a:t>
          </a:r>
          <a:endParaRPr lang="pl-PL" sz="1300" kern="1200" dirty="0"/>
        </a:p>
      </dsp:txBody>
      <dsp:txXfrm>
        <a:off x="5686706" y="2769600"/>
        <a:ext cx="1491909" cy="657104"/>
      </dsp:txXfrm>
    </dsp:sp>
    <dsp:sp modelId="{0767632D-B725-417E-99A0-D6B86E4EFEA8}">
      <dsp:nvSpPr>
        <dsp:cNvPr id="0" name=""/>
        <dsp:cNvSpPr/>
      </dsp:nvSpPr>
      <dsp:spPr>
        <a:xfrm rot="240000">
          <a:off x="5707725" y="1950811"/>
          <a:ext cx="1563005" cy="728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300" kern="1200" dirty="0" smtClean="0"/>
            <a:t>14 nauczycieli przedmiotów ogólnych</a:t>
          </a:r>
          <a:endParaRPr lang="pl-PL" sz="1300" kern="1200" dirty="0"/>
        </a:p>
      </dsp:txBody>
      <dsp:txXfrm>
        <a:off x="5743273" y="1986359"/>
        <a:ext cx="1491909" cy="657104"/>
      </dsp:txXfrm>
    </dsp:sp>
    <dsp:sp modelId="{309A9B95-E543-4163-9E4B-04E372059EA7}">
      <dsp:nvSpPr>
        <dsp:cNvPr id="0" name=""/>
        <dsp:cNvSpPr/>
      </dsp:nvSpPr>
      <dsp:spPr>
        <a:xfrm rot="240000">
          <a:off x="5764293" y="1184975"/>
          <a:ext cx="1563005" cy="728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300" kern="1200" dirty="0" smtClean="0"/>
            <a:t>8 nauczycieli zawodowców</a:t>
          </a:r>
          <a:endParaRPr lang="pl-PL" sz="1300" kern="1200" dirty="0"/>
        </a:p>
      </dsp:txBody>
      <dsp:txXfrm>
        <a:off x="5799841" y="1220523"/>
        <a:ext cx="1491909" cy="657104"/>
      </dsp:txXfrm>
    </dsp:sp>
    <dsp:sp modelId="{47AAEEC1-1A82-4134-8014-E709D3A65B41}">
      <dsp:nvSpPr>
        <dsp:cNvPr id="0" name=""/>
        <dsp:cNvSpPr/>
      </dsp:nvSpPr>
      <dsp:spPr>
        <a:xfrm rot="240000">
          <a:off x="3410219" y="2577403"/>
          <a:ext cx="1563005" cy="728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300" kern="1200" dirty="0" smtClean="0"/>
            <a:t>68 uczniów w 2 zawodach</a:t>
          </a:r>
          <a:endParaRPr lang="pl-PL" sz="1300" kern="1200" dirty="0"/>
        </a:p>
      </dsp:txBody>
      <dsp:txXfrm>
        <a:off x="3445767" y="2612951"/>
        <a:ext cx="1491909" cy="657104"/>
      </dsp:txXfrm>
    </dsp:sp>
    <dsp:sp modelId="{BFD92A98-9330-472F-83D2-229177BB04C1}">
      <dsp:nvSpPr>
        <dsp:cNvPr id="0" name=""/>
        <dsp:cNvSpPr/>
      </dsp:nvSpPr>
      <dsp:spPr>
        <a:xfrm rot="240000">
          <a:off x="3466786" y="1794163"/>
          <a:ext cx="1563005" cy="728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300" kern="1200" dirty="0" smtClean="0"/>
            <a:t>4 nauczycieli</a:t>
          </a:r>
          <a:endParaRPr lang="pl-PL" sz="1300" kern="1200" dirty="0"/>
        </a:p>
      </dsp:txBody>
      <dsp:txXfrm>
        <a:off x="3502334" y="1829711"/>
        <a:ext cx="1491909" cy="65710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EA03E9-5933-4013-97D3-EAE3FE84EB71}">
      <dsp:nvSpPr>
        <dsp:cNvPr id="0" name=""/>
        <dsp:cNvSpPr/>
      </dsp:nvSpPr>
      <dsp:spPr>
        <a:xfrm>
          <a:off x="0" y="72549"/>
          <a:ext cx="10515600" cy="4206240"/>
        </a:xfrm>
        <a:prstGeom prst="leftRightRibb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DC80E8-8686-4104-AF71-F6002999096F}">
      <dsp:nvSpPr>
        <dsp:cNvPr id="0" name=""/>
        <dsp:cNvSpPr/>
      </dsp:nvSpPr>
      <dsp:spPr>
        <a:xfrm>
          <a:off x="1261872" y="808640"/>
          <a:ext cx="3470148" cy="206105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8232" rIns="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200" kern="1200" dirty="0" smtClean="0"/>
            <a:t>Technikum Budowlane nr 5 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200" kern="1200" dirty="0" smtClean="0"/>
            <a:t>Szkoła Branżowa I stopnia nr 66 </a:t>
          </a:r>
          <a:endParaRPr lang="pl-PL" sz="2200" kern="1200" dirty="0"/>
        </a:p>
      </dsp:txBody>
      <dsp:txXfrm>
        <a:off x="1261872" y="808640"/>
        <a:ext cx="3470148" cy="2061057"/>
      </dsp:txXfrm>
    </dsp:sp>
    <dsp:sp modelId="{7857F395-B2D7-4DAC-B716-507B98A71CBC}">
      <dsp:nvSpPr>
        <dsp:cNvPr id="0" name=""/>
        <dsp:cNvSpPr/>
      </dsp:nvSpPr>
      <dsp:spPr>
        <a:xfrm>
          <a:off x="5257800" y="1481639"/>
          <a:ext cx="4101084" cy="206105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8232" rIns="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200" kern="1200" dirty="0" smtClean="0"/>
            <a:t>128 Liceum dla Dorosłych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200" kern="1200" dirty="0" smtClean="0"/>
            <a:t>forma stacjonarna i  zaoczna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200" kern="1200" dirty="0" smtClean="0"/>
            <a:t>Szkoła Podstawowa dla Dorosłych  nr 390 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200" kern="1200" dirty="0" smtClean="0"/>
            <a:t>forma stacjonarna</a:t>
          </a:r>
          <a:endParaRPr lang="pl-PL" sz="2200" kern="1200" dirty="0"/>
        </a:p>
      </dsp:txBody>
      <dsp:txXfrm>
        <a:off x="5257800" y="1481639"/>
        <a:ext cx="4101084" cy="2061057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64B5C0-1A60-4353-B41D-C9301682E178}">
      <dsp:nvSpPr>
        <dsp:cNvPr id="0" name=""/>
        <dsp:cNvSpPr/>
      </dsp:nvSpPr>
      <dsp:spPr>
        <a:xfrm>
          <a:off x="4169965" y="0"/>
          <a:ext cx="2175669" cy="2175669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dirty="0" smtClean="0"/>
            <a:t>LICZBA UCZNIÓW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dirty="0" smtClean="0"/>
            <a:t>wzrost o 45%</a:t>
          </a:r>
          <a:endParaRPr lang="pl-PL" sz="1100" kern="1200" dirty="0"/>
        </a:p>
      </dsp:txBody>
      <dsp:txXfrm>
        <a:off x="4713882" y="1087835"/>
        <a:ext cx="1087835" cy="1087834"/>
      </dsp:txXfrm>
    </dsp:sp>
    <dsp:sp modelId="{AF7B240C-4A0F-410F-8596-C003C65B7E28}">
      <dsp:nvSpPr>
        <dsp:cNvPr id="0" name=""/>
        <dsp:cNvSpPr/>
      </dsp:nvSpPr>
      <dsp:spPr>
        <a:xfrm>
          <a:off x="3082131" y="2175669"/>
          <a:ext cx="2175669" cy="2175669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dirty="0" smtClean="0"/>
            <a:t>LICZBA SŁUCHACZY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dirty="0" smtClean="0"/>
            <a:t>wzrost o 5%</a:t>
          </a:r>
          <a:endParaRPr lang="pl-PL" sz="1100" kern="1200" dirty="0"/>
        </a:p>
      </dsp:txBody>
      <dsp:txXfrm>
        <a:off x="3626048" y="3263504"/>
        <a:ext cx="1087835" cy="1087834"/>
      </dsp:txXfrm>
    </dsp:sp>
    <dsp:sp modelId="{8A6BF961-27BC-4BEE-B0CC-6DC30256C39E}">
      <dsp:nvSpPr>
        <dsp:cNvPr id="0" name=""/>
        <dsp:cNvSpPr/>
      </dsp:nvSpPr>
      <dsp:spPr>
        <a:xfrm rot="10800000">
          <a:off x="4169965" y="2175669"/>
          <a:ext cx="2175669" cy="2175669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dirty="0" smtClean="0"/>
            <a:t>LICZBA NAUCZYCIELI wzrost o 24 %</a:t>
          </a:r>
          <a:endParaRPr lang="pl-PL" sz="1100" kern="1200" dirty="0"/>
        </a:p>
      </dsp:txBody>
      <dsp:txXfrm rot="10800000">
        <a:off x="4713882" y="2175669"/>
        <a:ext cx="1087835" cy="1087834"/>
      </dsp:txXfrm>
    </dsp:sp>
    <dsp:sp modelId="{1D4CCD00-3400-4BF6-A1B1-30755FB4E169}">
      <dsp:nvSpPr>
        <dsp:cNvPr id="0" name=""/>
        <dsp:cNvSpPr/>
      </dsp:nvSpPr>
      <dsp:spPr>
        <a:xfrm>
          <a:off x="5257800" y="2175669"/>
          <a:ext cx="2175669" cy="2175669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dirty="0" smtClean="0"/>
            <a:t>LICZBA ODDZIAŁÓW  w klasach młodzieżowych  wzrost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dirty="0" smtClean="0"/>
            <a:t> o 47 %</a:t>
          </a:r>
          <a:endParaRPr lang="pl-PL" sz="1100" kern="1200" dirty="0"/>
        </a:p>
      </dsp:txBody>
      <dsp:txXfrm>
        <a:off x="5801717" y="3263504"/>
        <a:ext cx="1087835" cy="1087834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C03024-33AE-4D9B-B60E-E8E041BAD8D9}">
      <dsp:nvSpPr>
        <dsp:cNvPr id="0" name=""/>
        <dsp:cNvSpPr/>
      </dsp:nvSpPr>
      <dsp:spPr>
        <a:xfrm>
          <a:off x="0" y="0"/>
          <a:ext cx="4351338" cy="4351338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274624-DEE9-4A0E-862B-2D29823C97CC}">
      <dsp:nvSpPr>
        <dsp:cNvPr id="0" name=""/>
        <dsp:cNvSpPr/>
      </dsp:nvSpPr>
      <dsp:spPr>
        <a:xfrm>
          <a:off x="2175669" y="0"/>
          <a:ext cx="8339931" cy="435133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100" kern="1200" smtClean="0"/>
            <a:t>Region,Polska,UE</a:t>
          </a:r>
          <a:endParaRPr lang="pl-PL" sz="3100" kern="1200"/>
        </a:p>
      </dsp:txBody>
      <dsp:txXfrm>
        <a:off x="2175669" y="0"/>
        <a:ext cx="4169965" cy="1305404"/>
      </dsp:txXfrm>
    </dsp:sp>
    <dsp:sp modelId="{8D9D772D-02BF-4821-BE7A-F5B04A839BE2}">
      <dsp:nvSpPr>
        <dsp:cNvPr id="0" name=""/>
        <dsp:cNvSpPr/>
      </dsp:nvSpPr>
      <dsp:spPr>
        <a:xfrm>
          <a:off x="761485" y="1305404"/>
          <a:ext cx="2828366" cy="2828366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1C996B-EC91-47FF-A6FE-9D4CCBD83840}">
      <dsp:nvSpPr>
        <dsp:cNvPr id="0" name=""/>
        <dsp:cNvSpPr/>
      </dsp:nvSpPr>
      <dsp:spPr>
        <a:xfrm>
          <a:off x="2175669" y="1305404"/>
          <a:ext cx="8339931" cy="282836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100" kern="1200" dirty="0" smtClean="0"/>
            <a:t>Szkoła, środowisko</a:t>
          </a:r>
        </a:p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100" kern="1200" dirty="0" smtClean="0"/>
            <a:t>lokalne</a:t>
          </a:r>
          <a:endParaRPr lang="pl-PL" sz="3100" kern="1200" dirty="0"/>
        </a:p>
      </dsp:txBody>
      <dsp:txXfrm>
        <a:off x="2175669" y="1305404"/>
        <a:ext cx="4169965" cy="1305399"/>
      </dsp:txXfrm>
    </dsp:sp>
    <dsp:sp modelId="{18B061A1-EE82-4A91-AFAC-D624ECCBA0B4}">
      <dsp:nvSpPr>
        <dsp:cNvPr id="0" name=""/>
        <dsp:cNvSpPr/>
      </dsp:nvSpPr>
      <dsp:spPr>
        <a:xfrm>
          <a:off x="1522968" y="2610804"/>
          <a:ext cx="1305400" cy="130540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AB5460-1C68-4AB2-BF6D-66E6BE494A6F}">
      <dsp:nvSpPr>
        <dsp:cNvPr id="0" name=""/>
        <dsp:cNvSpPr/>
      </dsp:nvSpPr>
      <dsp:spPr>
        <a:xfrm>
          <a:off x="2175669" y="2610804"/>
          <a:ext cx="8339931" cy="1305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100" kern="1200" dirty="0" smtClean="0"/>
            <a:t>Kadra, uczniowie</a:t>
          </a:r>
          <a:endParaRPr lang="pl-PL" sz="3100" kern="1200" dirty="0"/>
        </a:p>
      </dsp:txBody>
      <dsp:txXfrm>
        <a:off x="2175669" y="2610804"/>
        <a:ext cx="4169965" cy="1305400"/>
      </dsp:txXfrm>
    </dsp:sp>
    <dsp:sp modelId="{56F28197-C7FA-4E2F-AB94-771FE598FE22}">
      <dsp:nvSpPr>
        <dsp:cNvPr id="0" name=""/>
        <dsp:cNvSpPr/>
      </dsp:nvSpPr>
      <dsp:spPr>
        <a:xfrm>
          <a:off x="6345634" y="0"/>
          <a:ext cx="4169965" cy="130540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2000" kern="1200" dirty="0" smtClean="0"/>
            <a:t>Większe zainteresowanie organu prowadzącego </a:t>
          </a:r>
          <a:r>
            <a:rPr lang="pl-PL" sz="2000" kern="1200" dirty="0" smtClean="0"/>
            <a:t>Szkołą </a:t>
          </a:r>
          <a:endParaRPr lang="pl-PL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2000" kern="1200" dirty="0" smtClean="0"/>
            <a:t>Lepsza współpraca </a:t>
          </a:r>
          <a:r>
            <a:rPr lang="pl-PL" sz="2000" kern="1200" dirty="0" smtClean="0"/>
            <a:t>Szkoły </a:t>
          </a:r>
          <a:r>
            <a:rPr lang="pl-PL" sz="2000" kern="1200" dirty="0" smtClean="0"/>
            <a:t>z firmami</a:t>
          </a:r>
          <a:endParaRPr lang="pl-PL" sz="2000" kern="1200" dirty="0"/>
        </a:p>
      </dsp:txBody>
      <dsp:txXfrm>
        <a:off x="6345634" y="0"/>
        <a:ext cx="4169965" cy="1305404"/>
      </dsp:txXfrm>
    </dsp:sp>
    <dsp:sp modelId="{2B9B74D1-369D-4A7A-A4FD-4581A978B632}">
      <dsp:nvSpPr>
        <dsp:cNvPr id="0" name=""/>
        <dsp:cNvSpPr/>
      </dsp:nvSpPr>
      <dsp:spPr>
        <a:xfrm>
          <a:off x="6345634" y="1305404"/>
          <a:ext cx="4169965" cy="130539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2000" kern="1200" dirty="0" smtClean="0"/>
            <a:t>Większy potencjał rozwojowy</a:t>
          </a:r>
          <a:endParaRPr lang="pl-PL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2000" kern="1200" dirty="0" smtClean="0"/>
            <a:t>Wzrost prestiżu szkolnictwa zawodowego</a:t>
          </a:r>
          <a:endParaRPr lang="pl-PL" sz="2000" kern="1200" dirty="0"/>
        </a:p>
      </dsp:txBody>
      <dsp:txXfrm>
        <a:off x="6345634" y="1305404"/>
        <a:ext cx="4169965" cy="1305399"/>
      </dsp:txXfrm>
    </dsp:sp>
    <dsp:sp modelId="{1495C418-3456-474D-B883-01CFF17F4720}">
      <dsp:nvSpPr>
        <dsp:cNvPr id="0" name=""/>
        <dsp:cNvSpPr/>
      </dsp:nvSpPr>
      <dsp:spPr>
        <a:xfrm>
          <a:off x="6345634" y="2610804"/>
          <a:ext cx="4169965" cy="130540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2000" kern="1200" dirty="0" smtClean="0"/>
            <a:t>Większa satysfakcja z pracy</a:t>
          </a:r>
          <a:endParaRPr lang="pl-PL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2000" kern="1200" dirty="0" smtClean="0"/>
            <a:t>Wyższa motywacja do mobilności</a:t>
          </a:r>
          <a:endParaRPr lang="pl-PL" sz="2000" kern="1200" dirty="0"/>
        </a:p>
      </dsp:txBody>
      <dsp:txXfrm>
        <a:off x="6345634" y="2610804"/>
        <a:ext cx="4169965" cy="1305400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4C83A9-391B-4612-9AB0-D8D494913DF2}">
      <dsp:nvSpPr>
        <dsp:cNvPr id="0" name=""/>
        <dsp:cNvSpPr/>
      </dsp:nvSpPr>
      <dsp:spPr>
        <a:xfrm>
          <a:off x="3505200" y="0"/>
          <a:ext cx="3505200" cy="1450446"/>
        </a:xfrm>
        <a:prstGeom prst="trapezoid">
          <a:avLst>
            <a:gd name="adj" fmla="val 12083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4000" kern="1200" dirty="0" smtClean="0"/>
            <a:t>Wzrost</a:t>
          </a: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4000" kern="1200" dirty="0" smtClean="0"/>
            <a:t>Ilości oddziałów</a:t>
          </a:r>
          <a:endParaRPr lang="pl-PL" sz="4000" kern="1200" dirty="0"/>
        </a:p>
      </dsp:txBody>
      <dsp:txXfrm>
        <a:off x="3505200" y="0"/>
        <a:ext cx="3505200" cy="1450446"/>
      </dsp:txXfrm>
    </dsp:sp>
    <dsp:sp modelId="{A343587A-CC77-4147-BF83-3D556FE7A889}">
      <dsp:nvSpPr>
        <dsp:cNvPr id="0" name=""/>
        <dsp:cNvSpPr/>
      </dsp:nvSpPr>
      <dsp:spPr>
        <a:xfrm>
          <a:off x="1752599" y="1450446"/>
          <a:ext cx="7010400" cy="1450446"/>
        </a:xfrm>
        <a:prstGeom prst="trapezoid">
          <a:avLst>
            <a:gd name="adj" fmla="val 12083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4000" kern="1200" dirty="0" smtClean="0"/>
            <a:t>Wzrost liczby nauczycieli</a:t>
          </a:r>
          <a:endParaRPr lang="pl-PL" sz="4000" kern="1200" dirty="0"/>
        </a:p>
      </dsp:txBody>
      <dsp:txXfrm>
        <a:off x="2979419" y="1450446"/>
        <a:ext cx="4556760" cy="1450446"/>
      </dsp:txXfrm>
    </dsp:sp>
    <dsp:sp modelId="{CDFED420-9C12-4024-85D3-1F0036ED0167}">
      <dsp:nvSpPr>
        <dsp:cNvPr id="0" name=""/>
        <dsp:cNvSpPr/>
      </dsp:nvSpPr>
      <dsp:spPr>
        <a:xfrm>
          <a:off x="0" y="2900892"/>
          <a:ext cx="10515600" cy="1450446"/>
        </a:xfrm>
        <a:prstGeom prst="trapezoid">
          <a:avLst>
            <a:gd name="adj" fmla="val 12083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4000" kern="1200" dirty="0" smtClean="0"/>
            <a:t>Wzrost liczby uczniów i słuchaczy</a:t>
          </a:r>
          <a:endParaRPr lang="pl-PL" sz="4000" kern="1200" dirty="0"/>
        </a:p>
      </dsp:txBody>
      <dsp:txXfrm>
        <a:off x="1840229" y="2900892"/>
        <a:ext cx="6835140" cy="145044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AE17EC-8180-4F10-B7F6-3F09B41788E6}">
      <dsp:nvSpPr>
        <dsp:cNvPr id="0" name=""/>
        <dsp:cNvSpPr/>
      </dsp:nvSpPr>
      <dsp:spPr>
        <a:xfrm>
          <a:off x="4206239" y="531"/>
          <a:ext cx="6309360" cy="2071559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2600" kern="1200" dirty="0" smtClean="0"/>
            <a:t>Nowe motywacje do działania</a:t>
          </a:r>
          <a:endParaRPr lang="pl-PL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2600" kern="1200" dirty="0" smtClean="0"/>
            <a:t>Poszukiwania drogi rozwoju</a:t>
          </a:r>
          <a:endParaRPr lang="pl-PL" sz="2600" kern="1200" dirty="0"/>
        </a:p>
      </dsp:txBody>
      <dsp:txXfrm>
        <a:off x="4206239" y="259476"/>
        <a:ext cx="5532525" cy="1553669"/>
      </dsp:txXfrm>
    </dsp:sp>
    <dsp:sp modelId="{2F7F3659-5208-48C9-B907-DF93A891CB0E}">
      <dsp:nvSpPr>
        <dsp:cNvPr id="0" name=""/>
        <dsp:cNvSpPr/>
      </dsp:nvSpPr>
      <dsp:spPr>
        <a:xfrm>
          <a:off x="0" y="531"/>
          <a:ext cx="4206240" cy="20715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500" b="1" kern="1200" dirty="0" err="1" smtClean="0"/>
            <a:t>CKZiU</a:t>
          </a:r>
          <a:r>
            <a:rPr lang="pl-PL" sz="2500" b="1" kern="1200" dirty="0" smtClean="0"/>
            <a:t> nr 1 w Warszawie  jako nowa placówka  kształcenia zawodowego i ustawicznego  powstała w dniu 01.09.2015</a:t>
          </a:r>
          <a:endParaRPr lang="pl-PL" sz="2500" kern="1200" dirty="0"/>
        </a:p>
      </dsp:txBody>
      <dsp:txXfrm>
        <a:off x="101125" y="101656"/>
        <a:ext cx="4003990" cy="1869309"/>
      </dsp:txXfrm>
    </dsp:sp>
    <dsp:sp modelId="{20CE3EA1-4699-42F4-8BA4-EC8E4ACDA0E2}">
      <dsp:nvSpPr>
        <dsp:cNvPr id="0" name=""/>
        <dsp:cNvSpPr/>
      </dsp:nvSpPr>
      <dsp:spPr>
        <a:xfrm>
          <a:off x="4206240" y="2279246"/>
          <a:ext cx="6309360" cy="2071559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2600" kern="1200" dirty="0" smtClean="0"/>
            <a:t>Technik  urządzeń i systemów energetyki odnawialnej   </a:t>
          </a:r>
          <a:endParaRPr lang="pl-PL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2600" kern="1200" dirty="0" smtClean="0"/>
            <a:t>Kierunek otwarty w Szkole w roku szkolnym 2016/2017</a:t>
          </a:r>
          <a:endParaRPr lang="pl-PL" sz="2600" kern="1200" dirty="0"/>
        </a:p>
      </dsp:txBody>
      <dsp:txXfrm>
        <a:off x="4206240" y="2538191"/>
        <a:ext cx="5532525" cy="1553669"/>
      </dsp:txXfrm>
    </dsp:sp>
    <dsp:sp modelId="{5F2ACBF1-4A08-408B-853A-31787222881B}">
      <dsp:nvSpPr>
        <dsp:cNvPr id="0" name=""/>
        <dsp:cNvSpPr/>
      </dsp:nvSpPr>
      <dsp:spPr>
        <a:xfrm>
          <a:off x="0" y="2279246"/>
          <a:ext cx="4206240" cy="20715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500" b="1" kern="1200" dirty="0" smtClean="0"/>
            <a:t>Otwieranie nowych kierunków kształcenia  w zawodzie </a:t>
          </a:r>
          <a:endParaRPr lang="pl-PL" sz="2500" kern="1200" dirty="0"/>
        </a:p>
      </dsp:txBody>
      <dsp:txXfrm>
        <a:off x="101125" y="2380371"/>
        <a:ext cx="4003990" cy="186930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5E9F37-4A9C-4EAA-B3CE-355E158BB971}">
      <dsp:nvSpPr>
        <dsp:cNvPr id="0" name=""/>
        <dsp:cNvSpPr/>
      </dsp:nvSpPr>
      <dsp:spPr>
        <a:xfrm>
          <a:off x="4206240" y="531"/>
          <a:ext cx="6309360" cy="2071559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2200" kern="1200" dirty="0" smtClean="0"/>
            <a:t>nowy kierunek kształcenia uczniów wymaga dobrze przygotowanych zawodowo nauczycieli</a:t>
          </a:r>
          <a:endParaRPr lang="pl-PL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2200" kern="1200" dirty="0" smtClean="0"/>
            <a:t>poznanie realiów firmy OZE w środowisku pracy</a:t>
          </a:r>
          <a:endParaRPr lang="pl-PL" sz="2200" kern="1200" dirty="0"/>
        </a:p>
      </dsp:txBody>
      <dsp:txXfrm>
        <a:off x="4206240" y="259476"/>
        <a:ext cx="5532525" cy="1553669"/>
      </dsp:txXfrm>
    </dsp:sp>
    <dsp:sp modelId="{03442F9B-F3B4-4EE4-ADC0-4D969F53A529}">
      <dsp:nvSpPr>
        <dsp:cNvPr id="0" name=""/>
        <dsp:cNvSpPr/>
      </dsp:nvSpPr>
      <dsp:spPr>
        <a:xfrm>
          <a:off x="0" y="531"/>
          <a:ext cx="4206240" cy="20715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500" b="1" kern="1200" dirty="0" smtClean="0"/>
            <a:t>Doskonalenie zawodowe nauczycieli w branży  urządzeń i systemów energetyki odnawialnej (OZE)</a:t>
          </a:r>
          <a:endParaRPr lang="pl-PL" sz="2500" kern="1200" dirty="0"/>
        </a:p>
      </dsp:txBody>
      <dsp:txXfrm>
        <a:off x="101125" y="101656"/>
        <a:ext cx="4003990" cy="1869309"/>
      </dsp:txXfrm>
    </dsp:sp>
    <dsp:sp modelId="{325A39B2-49E8-4421-ACD8-C2AED3ED8F3C}">
      <dsp:nvSpPr>
        <dsp:cNvPr id="0" name=""/>
        <dsp:cNvSpPr/>
      </dsp:nvSpPr>
      <dsp:spPr>
        <a:xfrm>
          <a:off x="4206240" y="2279246"/>
          <a:ext cx="6309360" cy="2071559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2200" kern="1200" dirty="0" smtClean="0"/>
            <a:t>nauczyciele języka angielskiego</a:t>
          </a:r>
          <a:endParaRPr lang="pl-PL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2200" kern="1200" dirty="0" smtClean="0"/>
            <a:t>nauczyciele przedmiotów zawodowych</a:t>
          </a:r>
          <a:endParaRPr lang="pl-PL" sz="2200" kern="1200" dirty="0"/>
        </a:p>
      </dsp:txBody>
      <dsp:txXfrm>
        <a:off x="4206240" y="2538191"/>
        <a:ext cx="5532525" cy="1553669"/>
      </dsp:txXfrm>
    </dsp:sp>
    <dsp:sp modelId="{3793CCF2-6EC9-41F6-B0F8-3FD25D769117}">
      <dsp:nvSpPr>
        <dsp:cNvPr id="0" name=""/>
        <dsp:cNvSpPr/>
      </dsp:nvSpPr>
      <dsp:spPr>
        <a:xfrm>
          <a:off x="0" y="2279246"/>
          <a:ext cx="4206240" cy="20715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500" b="1" kern="1200" dirty="0" smtClean="0"/>
            <a:t>Wykorzystanie kompetencji i wcześniejszych doświadczeń nauczycieli pracujących w Szkole</a:t>
          </a:r>
          <a:endParaRPr lang="pl-PL" sz="2500" kern="1200" dirty="0"/>
        </a:p>
      </dsp:txBody>
      <dsp:txXfrm>
        <a:off x="101125" y="2380371"/>
        <a:ext cx="4003990" cy="186930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DA9BD7-DB7E-4CD5-A8DC-E8ADFBE5E3A2}">
      <dsp:nvSpPr>
        <dsp:cNvPr id="0" name=""/>
        <dsp:cNvSpPr/>
      </dsp:nvSpPr>
      <dsp:spPr>
        <a:xfrm>
          <a:off x="4206239" y="531"/>
          <a:ext cx="6309360" cy="2071559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500" kern="1200" dirty="0" smtClean="0"/>
            <a:t>doświadczenie w realizacji mobilności  dla kadry </a:t>
          </a:r>
          <a:endParaRPr lang="pl-PL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500" kern="1200" dirty="0" smtClean="0"/>
            <a:t>kontakty z firmami branży energetycznej OZE</a:t>
          </a:r>
          <a:endParaRPr lang="pl-PL" sz="1500" kern="1200" dirty="0"/>
        </a:p>
      </dsp:txBody>
      <dsp:txXfrm>
        <a:off x="4206239" y="259476"/>
        <a:ext cx="5532525" cy="1553669"/>
      </dsp:txXfrm>
    </dsp:sp>
    <dsp:sp modelId="{C0E0FAB1-51A4-4B38-9649-F61BBD01DBC4}">
      <dsp:nvSpPr>
        <dsp:cNvPr id="0" name=""/>
        <dsp:cNvSpPr/>
      </dsp:nvSpPr>
      <dsp:spPr>
        <a:xfrm>
          <a:off x="0" y="531"/>
          <a:ext cx="4206240" cy="20715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b="1" kern="1200" dirty="0" smtClean="0"/>
            <a:t>Wybór doświadczonego partnera zagranicznego  </a:t>
          </a:r>
          <a:r>
            <a:rPr lang="pl-PL" sz="2400" b="1" kern="1200" dirty="0" err="1" smtClean="0"/>
            <a:t>Tellus</a:t>
          </a:r>
          <a:r>
            <a:rPr lang="pl-PL" sz="2400" b="1" kern="1200" dirty="0" smtClean="0"/>
            <a:t> Group partner z Wielkiej Brytanii ,hiszpański oddział w Salamance ,Hiszpania</a:t>
          </a:r>
          <a:endParaRPr lang="pl-PL" sz="2400" kern="1200" dirty="0"/>
        </a:p>
      </dsp:txBody>
      <dsp:txXfrm>
        <a:off x="101125" y="101656"/>
        <a:ext cx="4003990" cy="1869309"/>
      </dsp:txXfrm>
    </dsp:sp>
    <dsp:sp modelId="{FA27452D-2A9E-4BAF-A7D7-396818CEA9EA}">
      <dsp:nvSpPr>
        <dsp:cNvPr id="0" name=""/>
        <dsp:cNvSpPr/>
      </dsp:nvSpPr>
      <dsp:spPr>
        <a:xfrm>
          <a:off x="4206240" y="2279246"/>
          <a:ext cx="6309360" cy="2071559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500" kern="1200" dirty="0" smtClean="0"/>
            <a:t>Organizacja i zarządzanie(poszerzenie oferty edukacyjnej o nowe kierunki, promocja Szkoły)</a:t>
          </a:r>
          <a:endParaRPr lang="pl-PL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500" kern="1200" dirty="0" smtClean="0"/>
            <a:t>Dydaktyka (innowacyjne programy  zajęć dla uczniów ,lepsze łączenie teorii z praktyką, lepsze przygotowanie uczniów do egzaminów)</a:t>
          </a:r>
          <a:endParaRPr lang="pl-PL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500" kern="1200" dirty="0" smtClean="0"/>
            <a:t>Kompetencje kadry (motywacja do działania, doskonalenie zawodowe)</a:t>
          </a:r>
          <a:endParaRPr lang="pl-PL" sz="1500" kern="1200" dirty="0"/>
        </a:p>
      </dsp:txBody>
      <dsp:txXfrm>
        <a:off x="4206240" y="2538191"/>
        <a:ext cx="5532525" cy="1553669"/>
      </dsp:txXfrm>
    </dsp:sp>
    <dsp:sp modelId="{ECC1C930-823E-4AD9-9025-58FEF58E46C0}">
      <dsp:nvSpPr>
        <dsp:cNvPr id="0" name=""/>
        <dsp:cNvSpPr/>
      </dsp:nvSpPr>
      <dsp:spPr>
        <a:xfrm>
          <a:off x="0" y="2279246"/>
          <a:ext cx="4206240" cy="20715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b="1" kern="1200" dirty="0" smtClean="0"/>
            <a:t>Opracowanie Europejskiego Planu Rozwoju  i określenie obszarów wymagające poprawy w </a:t>
          </a:r>
          <a:r>
            <a:rPr lang="pl-PL" sz="2400" b="1" kern="1200" smtClean="0"/>
            <a:t>działalności Szkoły</a:t>
          </a:r>
          <a:endParaRPr lang="pl-PL" sz="2400" kern="1200" dirty="0"/>
        </a:p>
      </dsp:txBody>
      <dsp:txXfrm>
        <a:off x="101125" y="2380371"/>
        <a:ext cx="4003990" cy="186930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8DE039-562B-4431-83A3-679A04B39180}">
      <dsp:nvSpPr>
        <dsp:cNvPr id="0" name=""/>
        <dsp:cNvSpPr/>
      </dsp:nvSpPr>
      <dsp:spPr>
        <a:xfrm>
          <a:off x="461502" y="0"/>
          <a:ext cx="2784856" cy="2088642"/>
        </a:xfrm>
        <a:prstGeom prst="upArrow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4C29D1-2BC0-4B9C-8210-CE1D69153F36}">
      <dsp:nvSpPr>
        <dsp:cNvPr id="0" name=""/>
        <dsp:cNvSpPr/>
      </dsp:nvSpPr>
      <dsp:spPr>
        <a:xfrm>
          <a:off x="3329904" y="0"/>
          <a:ext cx="5888736" cy="20886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3144" tIns="0" rIns="263144" bIns="263144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700" kern="1200" dirty="0" smtClean="0"/>
            <a:t>Edukacja Dorosłych(lepsza kondycja i motywacja)</a:t>
          </a:r>
          <a:endParaRPr lang="pl-PL" sz="3700" kern="1200" dirty="0"/>
        </a:p>
      </dsp:txBody>
      <dsp:txXfrm>
        <a:off x="3329904" y="0"/>
        <a:ext cx="5888736" cy="2088642"/>
      </dsp:txXfrm>
    </dsp:sp>
    <dsp:sp modelId="{C5194804-B92F-471B-A8CA-5470E3871C74}">
      <dsp:nvSpPr>
        <dsp:cNvPr id="0" name=""/>
        <dsp:cNvSpPr/>
      </dsp:nvSpPr>
      <dsp:spPr>
        <a:xfrm>
          <a:off x="1296959" y="2262695"/>
          <a:ext cx="2784856" cy="2088642"/>
        </a:xfrm>
        <a:prstGeom prst="downArrow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A00E74-7E32-4E39-84FF-BAB7E6F13B4C}">
      <dsp:nvSpPr>
        <dsp:cNvPr id="0" name=""/>
        <dsp:cNvSpPr/>
      </dsp:nvSpPr>
      <dsp:spPr>
        <a:xfrm>
          <a:off x="4165361" y="2262695"/>
          <a:ext cx="5888736" cy="20886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3144" tIns="0" rIns="263144" bIns="263144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700" kern="1200" dirty="0" smtClean="0"/>
            <a:t>Edukacja Zawodowa(słabsza kondycja i niższa motywacja)</a:t>
          </a:r>
          <a:endParaRPr lang="pl-PL" sz="3700" kern="1200" dirty="0"/>
        </a:p>
      </dsp:txBody>
      <dsp:txXfrm>
        <a:off x="4165361" y="2262695"/>
        <a:ext cx="5888736" cy="208864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5ED854-19B5-4BA5-AD1A-157929E1BA0A}">
      <dsp:nvSpPr>
        <dsp:cNvPr id="0" name=""/>
        <dsp:cNvSpPr/>
      </dsp:nvSpPr>
      <dsp:spPr>
        <a:xfrm>
          <a:off x="2755780" y="0"/>
          <a:ext cx="4351338" cy="4351338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FB2493-0150-4E5B-9733-6E8007AA3212}">
      <dsp:nvSpPr>
        <dsp:cNvPr id="0" name=""/>
        <dsp:cNvSpPr/>
      </dsp:nvSpPr>
      <dsp:spPr>
        <a:xfrm>
          <a:off x="4931449" y="437470"/>
          <a:ext cx="2828369" cy="103004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600" kern="1200" dirty="0" smtClean="0"/>
            <a:t>Środowisko lokalne i region</a:t>
          </a:r>
          <a:endParaRPr lang="pl-PL" sz="2600" kern="1200" dirty="0"/>
        </a:p>
      </dsp:txBody>
      <dsp:txXfrm>
        <a:off x="4981732" y="487753"/>
        <a:ext cx="2727803" cy="929477"/>
      </dsp:txXfrm>
    </dsp:sp>
    <dsp:sp modelId="{AF2C6857-0075-4E44-83B2-C9C32D185628}">
      <dsp:nvSpPr>
        <dsp:cNvPr id="0" name=""/>
        <dsp:cNvSpPr/>
      </dsp:nvSpPr>
      <dsp:spPr>
        <a:xfrm>
          <a:off x="4931449" y="1596269"/>
          <a:ext cx="2828369" cy="103004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600" kern="1200" dirty="0" smtClean="0"/>
            <a:t>Szkoła i procesy dydaktyczne</a:t>
          </a:r>
          <a:endParaRPr lang="pl-PL" sz="2600" kern="1200" dirty="0"/>
        </a:p>
      </dsp:txBody>
      <dsp:txXfrm>
        <a:off x="4981732" y="1646552"/>
        <a:ext cx="2727803" cy="929477"/>
      </dsp:txXfrm>
    </dsp:sp>
    <dsp:sp modelId="{8F29D118-0625-4C57-9377-45791B512F84}">
      <dsp:nvSpPr>
        <dsp:cNvPr id="0" name=""/>
        <dsp:cNvSpPr/>
      </dsp:nvSpPr>
      <dsp:spPr>
        <a:xfrm>
          <a:off x="4931449" y="2755068"/>
          <a:ext cx="2828369" cy="103004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600" kern="1200" dirty="0" smtClean="0"/>
            <a:t>Kadra i uczniowie</a:t>
          </a:r>
          <a:endParaRPr lang="pl-PL" sz="2600" kern="1200" dirty="0"/>
        </a:p>
      </dsp:txBody>
      <dsp:txXfrm>
        <a:off x="4981732" y="2805351"/>
        <a:ext cx="2727803" cy="92947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015B20-CBEA-4E4B-B206-3322F6B21BD3}">
      <dsp:nvSpPr>
        <dsp:cNvPr id="0" name=""/>
        <dsp:cNvSpPr/>
      </dsp:nvSpPr>
      <dsp:spPr>
        <a:xfrm>
          <a:off x="5773478" y="31794"/>
          <a:ext cx="1075692" cy="10756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kern="1200" dirty="0" smtClean="0"/>
            <a:t>Ewaluacja zewnętrzna</a:t>
          </a:r>
          <a:endParaRPr lang="pl-PL" sz="1200" kern="1200" dirty="0"/>
        </a:p>
      </dsp:txBody>
      <dsp:txXfrm>
        <a:off x="5773478" y="31794"/>
        <a:ext cx="1075692" cy="1075692"/>
      </dsp:txXfrm>
    </dsp:sp>
    <dsp:sp modelId="{E73D8A9A-64A6-441B-A146-924FDA2CA280}">
      <dsp:nvSpPr>
        <dsp:cNvPr id="0" name=""/>
        <dsp:cNvSpPr/>
      </dsp:nvSpPr>
      <dsp:spPr>
        <a:xfrm>
          <a:off x="3238196" y="89"/>
          <a:ext cx="4039207" cy="4039207"/>
        </a:xfrm>
        <a:prstGeom prst="circularArrow">
          <a:avLst>
            <a:gd name="adj1" fmla="val 5193"/>
            <a:gd name="adj2" fmla="val 335399"/>
            <a:gd name="adj3" fmla="val 21295337"/>
            <a:gd name="adj4" fmla="val 19764403"/>
            <a:gd name="adj5" fmla="val 605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B04622-65B1-40AA-AB02-C171804846A2}">
      <dsp:nvSpPr>
        <dsp:cNvPr id="0" name=""/>
        <dsp:cNvSpPr/>
      </dsp:nvSpPr>
      <dsp:spPr>
        <a:xfrm>
          <a:off x="6424592" y="2035718"/>
          <a:ext cx="1075692" cy="10756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kern="1200" dirty="0" smtClean="0"/>
            <a:t>Wyniki egzaminów zawodowych</a:t>
          </a:r>
          <a:endParaRPr lang="pl-PL" sz="1200" kern="1200" dirty="0"/>
        </a:p>
      </dsp:txBody>
      <dsp:txXfrm>
        <a:off x="6424592" y="2035718"/>
        <a:ext cx="1075692" cy="1075692"/>
      </dsp:txXfrm>
    </dsp:sp>
    <dsp:sp modelId="{8173C439-26AF-4988-BDB2-3392453AB759}">
      <dsp:nvSpPr>
        <dsp:cNvPr id="0" name=""/>
        <dsp:cNvSpPr/>
      </dsp:nvSpPr>
      <dsp:spPr>
        <a:xfrm>
          <a:off x="3238196" y="89"/>
          <a:ext cx="4039207" cy="4039207"/>
        </a:xfrm>
        <a:prstGeom prst="circularArrow">
          <a:avLst>
            <a:gd name="adj1" fmla="val 5193"/>
            <a:gd name="adj2" fmla="val 335399"/>
            <a:gd name="adj3" fmla="val 4016869"/>
            <a:gd name="adj4" fmla="val 2251439"/>
            <a:gd name="adj5" fmla="val 605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7FF217-C266-427E-8D91-60C68D875B63}">
      <dsp:nvSpPr>
        <dsp:cNvPr id="0" name=""/>
        <dsp:cNvSpPr/>
      </dsp:nvSpPr>
      <dsp:spPr>
        <a:xfrm>
          <a:off x="4719953" y="3274210"/>
          <a:ext cx="1075692" cy="10756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kern="1200" dirty="0" smtClean="0"/>
            <a:t>Wyniki egzaminów maturalnych</a:t>
          </a:r>
          <a:endParaRPr lang="pl-PL" sz="1200" kern="1200" dirty="0"/>
        </a:p>
      </dsp:txBody>
      <dsp:txXfrm>
        <a:off x="4719953" y="3274210"/>
        <a:ext cx="1075692" cy="1075692"/>
      </dsp:txXfrm>
    </dsp:sp>
    <dsp:sp modelId="{5499C659-CFA5-450F-9C61-31405573C159}">
      <dsp:nvSpPr>
        <dsp:cNvPr id="0" name=""/>
        <dsp:cNvSpPr/>
      </dsp:nvSpPr>
      <dsp:spPr>
        <a:xfrm>
          <a:off x="3238196" y="89"/>
          <a:ext cx="4039207" cy="4039207"/>
        </a:xfrm>
        <a:prstGeom prst="circularArrow">
          <a:avLst>
            <a:gd name="adj1" fmla="val 5193"/>
            <a:gd name="adj2" fmla="val 335399"/>
            <a:gd name="adj3" fmla="val 8213162"/>
            <a:gd name="adj4" fmla="val 6447732"/>
            <a:gd name="adj5" fmla="val 605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C85283-8839-42E0-99CD-AE6BC07EDF8B}">
      <dsp:nvSpPr>
        <dsp:cNvPr id="0" name=""/>
        <dsp:cNvSpPr/>
      </dsp:nvSpPr>
      <dsp:spPr>
        <a:xfrm>
          <a:off x="3015314" y="2035718"/>
          <a:ext cx="1075692" cy="10756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kern="1200" dirty="0" smtClean="0"/>
            <a:t>Niska motywacja uczniów do uczęszczania do szkoły, niski nabór uczniów</a:t>
          </a:r>
          <a:endParaRPr lang="pl-PL" sz="1200" kern="1200" dirty="0"/>
        </a:p>
      </dsp:txBody>
      <dsp:txXfrm>
        <a:off x="3015314" y="2035718"/>
        <a:ext cx="1075692" cy="1075692"/>
      </dsp:txXfrm>
    </dsp:sp>
    <dsp:sp modelId="{8B660003-717C-4A12-8992-CC16025C27E6}">
      <dsp:nvSpPr>
        <dsp:cNvPr id="0" name=""/>
        <dsp:cNvSpPr/>
      </dsp:nvSpPr>
      <dsp:spPr>
        <a:xfrm>
          <a:off x="3238196" y="89"/>
          <a:ext cx="4039207" cy="4039207"/>
        </a:xfrm>
        <a:prstGeom prst="circularArrow">
          <a:avLst>
            <a:gd name="adj1" fmla="val 5193"/>
            <a:gd name="adj2" fmla="val 335399"/>
            <a:gd name="adj3" fmla="val 12300198"/>
            <a:gd name="adj4" fmla="val 10769265"/>
            <a:gd name="adj5" fmla="val 605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5E40FF-0137-4110-A2D5-6483EABEF6B2}">
      <dsp:nvSpPr>
        <dsp:cNvPr id="0" name=""/>
        <dsp:cNvSpPr/>
      </dsp:nvSpPr>
      <dsp:spPr>
        <a:xfrm>
          <a:off x="3666428" y="31794"/>
          <a:ext cx="1075692" cy="10756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kern="1200" dirty="0" smtClean="0"/>
            <a:t>Analiza jakości pracy szkoły</a:t>
          </a:r>
          <a:endParaRPr lang="pl-PL" sz="1200" kern="1200" dirty="0"/>
        </a:p>
      </dsp:txBody>
      <dsp:txXfrm>
        <a:off x="3666428" y="31794"/>
        <a:ext cx="1075692" cy="1075692"/>
      </dsp:txXfrm>
    </dsp:sp>
    <dsp:sp modelId="{32727BEE-2F39-4596-9F71-BB462204B569}">
      <dsp:nvSpPr>
        <dsp:cNvPr id="0" name=""/>
        <dsp:cNvSpPr/>
      </dsp:nvSpPr>
      <dsp:spPr>
        <a:xfrm>
          <a:off x="3238196" y="89"/>
          <a:ext cx="4039207" cy="4039207"/>
        </a:xfrm>
        <a:prstGeom prst="circularArrow">
          <a:avLst>
            <a:gd name="adj1" fmla="val 5193"/>
            <a:gd name="adj2" fmla="val 335399"/>
            <a:gd name="adj3" fmla="val 16867851"/>
            <a:gd name="adj4" fmla="val 15196750"/>
            <a:gd name="adj5" fmla="val 605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EA8731-32FF-4625-A8D0-BF3D7294CF08}" type="datetimeFigureOut">
              <a:rPr lang="pl-PL" smtClean="0"/>
              <a:pPr/>
              <a:t>20.11.2019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94B100-EF73-4BC9-A3D6-0176728A8278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4B100-EF73-4BC9-A3D6-0176728A8278}" type="slidenum">
              <a:rPr lang="pl-PL" smtClean="0"/>
              <a:pPr/>
              <a:t>12</a:t>
            </a:fld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AA17B-471C-4833-A8D0-DB0CECFD35EB}" type="slidenum">
              <a:rPr lang="es-ES" smtClean="0"/>
              <a:pPr/>
              <a:t>37</a:t>
            </a:fld>
            <a:endParaRPr lang="es-E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4B100-EF73-4BC9-A3D6-0176728A8278}" type="slidenum">
              <a:rPr lang="pl-PL" smtClean="0"/>
              <a:pPr/>
              <a:t>68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214558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4B100-EF73-4BC9-A3D6-0176728A8278}" type="slidenum">
              <a:rPr lang="pl-PL" smtClean="0"/>
              <a:pPr/>
              <a:t>70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122757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4B100-EF73-4BC9-A3D6-0176728A8278}" type="slidenum">
              <a:rPr lang="pl-PL" smtClean="0"/>
              <a:pPr/>
              <a:t>71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13454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11/20/2019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423229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11/20/2019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694076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11/20/2019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294098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11/20/2019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894532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11/20/2019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898767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11/20/2019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226277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11/20/2019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11184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11/20/2019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494250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11/20/2019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470388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11/20/2019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55184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11/20/2019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928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pPr/>
              <a:t>11/20/2019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012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1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1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image" Target="../media/image1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7" Type="http://schemas.openxmlformats.org/officeDocument/2006/relationships/image" Target="../media/image1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7" Type="http://schemas.openxmlformats.org/officeDocument/2006/relationships/image" Target="../media/image1.pn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7" Type="http://schemas.openxmlformats.org/officeDocument/2006/relationships/image" Target="../media/image1.pn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7" Type="http://schemas.openxmlformats.org/officeDocument/2006/relationships/image" Target="../media/image1.pn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7" Type="http://schemas.openxmlformats.org/officeDocument/2006/relationships/image" Target="../media/image1.png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7" Type="http://schemas.openxmlformats.org/officeDocument/2006/relationships/image" Target="../media/image1.png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7" Type="http://schemas.openxmlformats.org/officeDocument/2006/relationships/image" Target="../media/image1.png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7" Type="http://schemas.openxmlformats.org/officeDocument/2006/relationships/image" Target="../media/image1.png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7" Type="http://schemas.openxmlformats.org/officeDocument/2006/relationships/image" Target="../media/image1.png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7" Type="http://schemas.openxmlformats.org/officeDocument/2006/relationships/image" Target="../media/image1.png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7" Type="http://schemas.openxmlformats.org/officeDocument/2006/relationships/image" Target="../media/image1.png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7" Type="http://schemas.openxmlformats.org/officeDocument/2006/relationships/image" Target="../media/image1.png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jpe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diagramLayout" Target="../diagrams/layout25.xml"/><Relationship Id="rId7" Type="http://schemas.openxmlformats.org/officeDocument/2006/relationships/image" Target="../media/image1.png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6.xml"/><Relationship Id="rId7" Type="http://schemas.openxmlformats.org/officeDocument/2006/relationships/image" Target="../media/image1.png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pgeeo.pl/Nasze-obiekty" TargetMode="External"/><Relationship Id="rId2" Type="http://schemas.openxmlformats.org/officeDocument/2006/relationships/hyperlink" Target="http://www.unesa.net,www.nrel.gov/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kument_programu_Microsoft_Word.docx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png"/><Relationship Id="rId4" Type="http://schemas.openxmlformats.org/officeDocument/2006/relationships/image" Target="../media/image6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hyperlink" Target="http://services.reeco.eu/en/exhibitors/warsaw-renexpo-poland/?mode=poland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renewableenergyworld.com/content/rew/en/wind-power/tech.html" TargetMode="External"/><Relationship Id="rId13" Type="http://schemas.openxmlformats.org/officeDocument/2006/relationships/hyperlink" Target="http://www.renewableenergyworld.com/content/rew/en/bioenergy/tech.html" TargetMode="External"/><Relationship Id="rId3" Type="http://schemas.openxmlformats.org/officeDocument/2006/relationships/hyperlink" Target="http://www.renewableenergyworld.com/content/rew/en/solar-energy/tech/solarpv.html" TargetMode="External"/><Relationship Id="rId7" Type="http://schemas.openxmlformats.org/officeDocument/2006/relationships/hyperlink" Target="http://www.renewableenergyworld.com/content/rew/en/solar-energy/tech/solarprocessheat.html" TargetMode="External"/><Relationship Id="rId12" Type="http://schemas.openxmlformats.org/officeDocument/2006/relationships/hyperlink" Target="http://www.renewableenergyworld.com/content/rew/en/geothermal-energy/tech/geoheatpumps.html" TargetMode="External"/><Relationship Id="rId2" Type="http://schemas.openxmlformats.org/officeDocument/2006/relationships/hyperlink" Target="http://www.renewableenergyworld.com/content/rew/en/solar-energy/tech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renewableenergyworld.com/content/rew/en/solar-energy/tech/solarpassive.html" TargetMode="External"/><Relationship Id="rId11" Type="http://schemas.openxmlformats.org/officeDocument/2006/relationships/hyperlink" Target="http://www.renewableenergyworld.com/content/rew/en/geothermal-energy/tech/geodirectuse.html" TargetMode="External"/><Relationship Id="rId5" Type="http://schemas.openxmlformats.org/officeDocument/2006/relationships/hyperlink" Target="http://www.renewableenergyworld.com/content/rew/en/solar-energy/tech/solarconcentrating.html" TargetMode="External"/><Relationship Id="rId10" Type="http://schemas.openxmlformats.org/officeDocument/2006/relationships/hyperlink" Target="http://www.renewableenergyworld.com/content/rew/en/geothermal-energy/tech/geoelectricity.html" TargetMode="External"/><Relationship Id="rId4" Type="http://schemas.openxmlformats.org/officeDocument/2006/relationships/hyperlink" Target="http://www.renewableenergyworld.com/content/rew/en/solar-energy/tech/solarhotwater.html" TargetMode="External"/><Relationship Id="rId9" Type="http://schemas.openxmlformats.org/officeDocument/2006/relationships/hyperlink" Target="http://www.renewableenergyworld.com/content/rew/en/geothermal-energy/tech.html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newableenergyworld.com/content/rew/en/bioenergy/tech/biopower.html" TargetMode="External"/><Relationship Id="rId7" Type="http://schemas.openxmlformats.org/officeDocument/2006/relationships/hyperlink" Target="http://www.renewableenergyworld.com/content/rew/en/hydrogen/tech.html" TargetMode="External"/><Relationship Id="rId2" Type="http://schemas.openxmlformats.org/officeDocument/2006/relationships/hyperlink" Target="http://www.renewableenergyworld.com/content/rew/en/bioenergy/tech/biofuels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renewableenergyworld.com/content/rew/en/ocean-energy/tech.html" TargetMode="External"/><Relationship Id="rId5" Type="http://schemas.openxmlformats.org/officeDocument/2006/relationships/hyperlink" Target="http://www.renewableenergyworld.com/content/rew/en/hydropower/tech.html" TargetMode="External"/><Relationship Id="rId4" Type="http://schemas.openxmlformats.org/officeDocument/2006/relationships/hyperlink" Target="http://www.renewableenergyworld.com/content/rew/en/bioenergy/tech/bioproducts.html" TargetMode="Externa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1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7.xml"/><Relationship Id="rId7" Type="http://schemas.openxmlformats.org/officeDocument/2006/relationships/image" Target="../media/image1.png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7.xml"/><Relationship Id="rId5" Type="http://schemas.openxmlformats.org/officeDocument/2006/relationships/diagramColors" Target="../diagrams/colors27.xml"/><Relationship Id="rId4" Type="http://schemas.openxmlformats.org/officeDocument/2006/relationships/diagramQuickStyle" Target="../diagrams/quickStyle27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28.xml"/><Relationship Id="rId7" Type="http://schemas.microsoft.com/office/2007/relationships/diagramDrawing" Target="../diagrams/drawing28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8.xml"/><Relationship Id="rId5" Type="http://schemas.openxmlformats.org/officeDocument/2006/relationships/diagramQuickStyle" Target="../diagrams/quickStyle28.xml"/><Relationship Id="rId4" Type="http://schemas.openxmlformats.org/officeDocument/2006/relationships/diagramLayout" Target="../diagrams/layout2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9.xml"/><Relationship Id="rId7" Type="http://schemas.openxmlformats.org/officeDocument/2006/relationships/image" Target="../media/image1.png"/><Relationship Id="rId2" Type="http://schemas.openxmlformats.org/officeDocument/2006/relationships/diagramData" Target="../diagrams/data2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9.xml"/><Relationship Id="rId5" Type="http://schemas.openxmlformats.org/officeDocument/2006/relationships/diagramColors" Target="../diagrams/colors29.xml"/><Relationship Id="rId4" Type="http://schemas.openxmlformats.org/officeDocument/2006/relationships/diagramQuickStyle" Target="../diagrams/quickStyle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1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30.xml"/><Relationship Id="rId7" Type="http://schemas.microsoft.com/office/2007/relationships/diagramDrawing" Target="../diagrams/drawing30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0.xml"/><Relationship Id="rId5" Type="http://schemas.openxmlformats.org/officeDocument/2006/relationships/diagramQuickStyle" Target="../diagrams/quickStyle30.xml"/><Relationship Id="rId4" Type="http://schemas.openxmlformats.org/officeDocument/2006/relationships/diagramLayout" Target="../diagrams/layout30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31.xml"/><Relationship Id="rId7" Type="http://schemas.microsoft.com/office/2007/relationships/diagramDrawing" Target="../diagrams/drawing3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1.xml"/><Relationship Id="rId5" Type="http://schemas.openxmlformats.org/officeDocument/2006/relationships/diagramQuickStyle" Target="../diagrams/quickStyle31.xml"/><Relationship Id="rId4" Type="http://schemas.openxmlformats.org/officeDocument/2006/relationships/diagramLayout" Target="../diagrams/layout3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2.xml"/><Relationship Id="rId7" Type="http://schemas.openxmlformats.org/officeDocument/2006/relationships/image" Target="../media/image1.png"/><Relationship Id="rId2" Type="http://schemas.openxmlformats.org/officeDocument/2006/relationships/diagramData" Target="../diagrams/data3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2.xml"/><Relationship Id="rId5" Type="http://schemas.openxmlformats.org/officeDocument/2006/relationships/diagramColors" Target="../diagrams/colors32.xml"/><Relationship Id="rId4" Type="http://schemas.openxmlformats.org/officeDocument/2006/relationships/diagramQuickStyle" Target="../diagrams/quickStyle3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1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1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74464D7D-2764-4F4E-8412-417E5DC023AC}"/>
              </a:ext>
            </a:extLst>
          </p:cNvPr>
          <p:cNvSpPr txBox="1"/>
          <p:nvPr/>
        </p:nvSpPr>
        <p:spPr>
          <a:xfrm>
            <a:off x="181428" y="196548"/>
            <a:ext cx="12010572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solidFill>
                  <a:schemeClr val="accent5">
                    <a:lumMod val="50000"/>
                  </a:schemeClr>
                </a:solidFill>
                <a:latin typeface="Comic Sans MS" panose="020F0502020204030204" pitchFamily="34" charset="0"/>
              </a:rPr>
              <a:t>POWER VET 2016-2018</a:t>
            </a:r>
            <a:endParaRPr lang="pl-PL" sz="3600" dirty="0">
              <a:solidFill>
                <a:schemeClr val="accent5">
                  <a:lumMod val="50000"/>
                </a:schemeClr>
              </a:solidFill>
              <a:latin typeface="Comic Sans MS" panose="020F0502020204030204" pitchFamily="34" charset="0"/>
            </a:endParaRPr>
          </a:p>
          <a:p>
            <a:pPr algn="ctr"/>
            <a:endParaRPr lang="pl-PL" sz="3600" dirty="0">
              <a:solidFill>
                <a:schemeClr val="accent5">
                  <a:lumMod val="50000"/>
                </a:schemeClr>
              </a:solidFill>
              <a:latin typeface="Comic Sans MS" panose="020F0502020204030204" pitchFamily="34" charset="0"/>
            </a:endParaRPr>
          </a:p>
          <a:p>
            <a:pPr algn="ctr"/>
            <a:r>
              <a:rPr lang="pl-PL" sz="3600" dirty="0" smtClean="0">
                <a:solidFill>
                  <a:srgbClr val="0070C0"/>
                </a:solidFill>
              </a:rPr>
              <a:t>Pogłębienie umiejętności zawodowych przez praktykę w Niemczech i Hiszpanii </a:t>
            </a:r>
          </a:p>
          <a:p>
            <a:pPr algn="ctr"/>
            <a:r>
              <a:rPr lang="pl-PL" sz="3600" dirty="0" smtClean="0">
                <a:solidFill>
                  <a:srgbClr val="0070C0"/>
                </a:solidFill>
              </a:rPr>
              <a:t>  </a:t>
            </a:r>
          </a:p>
          <a:p>
            <a:pPr algn="ctr"/>
            <a:r>
              <a:rPr lang="pl-PL" sz="2400" i="1" dirty="0" smtClean="0">
                <a:solidFill>
                  <a:srgbClr val="0070C0"/>
                </a:solidFill>
              </a:rPr>
              <a:t>Job </a:t>
            </a:r>
            <a:r>
              <a:rPr lang="pl-PL" sz="2400" i="1" dirty="0" err="1" smtClean="0">
                <a:solidFill>
                  <a:srgbClr val="0070C0"/>
                </a:solidFill>
              </a:rPr>
              <a:t>Shadowing</a:t>
            </a:r>
            <a:r>
              <a:rPr lang="pl-PL" sz="2400" i="1" dirty="0" smtClean="0">
                <a:solidFill>
                  <a:srgbClr val="0070C0"/>
                </a:solidFill>
              </a:rPr>
              <a:t> nauczycieli w Salamance</a:t>
            </a:r>
          </a:p>
          <a:p>
            <a:pPr algn="ctr"/>
            <a:endParaRPr lang="pl-PL" sz="3600" dirty="0" smtClean="0">
              <a:solidFill>
                <a:srgbClr val="0070C0"/>
              </a:solidFill>
            </a:endParaRPr>
          </a:p>
          <a:p>
            <a:pPr algn="ctr"/>
            <a:endParaRPr lang="pl-PL" sz="3600" dirty="0" smtClean="0">
              <a:solidFill>
                <a:srgbClr val="0070C0"/>
              </a:solidFill>
            </a:endParaRPr>
          </a:p>
          <a:p>
            <a:pPr algn="ctr"/>
            <a:r>
              <a:rPr lang="pl-PL" sz="3600" dirty="0" smtClean="0"/>
              <a:t>Seminarium </a:t>
            </a:r>
            <a:r>
              <a:rPr lang="pl-PL" sz="2400" b="1" i="1" dirty="0" smtClean="0"/>
              <a:t>Mobilność kadry w projektach mobilność zagranicznej w sektorze Edukacji zawodowej</a:t>
            </a:r>
          </a:p>
          <a:p>
            <a:pPr algn="ctr"/>
            <a:r>
              <a:rPr lang="pl-PL" sz="2400" dirty="0" smtClean="0"/>
              <a:t>Urszula Poniatowska ,</a:t>
            </a:r>
            <a:r>
              <a:rPr lang="pl-PL" sz="2400" dirty="0" err="1" smtClean="0"/>
              <a:t>CKZiU</a:t>
            </a:r>
            <a:r>
              <a:rPr lang="pl-PL" sz="2400" dirty="0" smtClean="0"/>
              <a:t> nr 1 w Warszawie</a:t>
            </a:r>
          </a:p>
          <a:p>
            <a:pPr algn="ctr"/>
            <a:r>
              <a:rPr lang="pl-PL" sz="2400" dirty="0" smtClean="0"/>
              <a:t>26.11.2019</a:t>
            </a:r>
          </a:p>
          <a:p>
            <a:pPr algn="ctr"/>
            <a:endParaRPr lang="pl-PL" sz="3600" dirty="0">
              <a:solidFill>
                <a:schemeClr val="accent5">
                  <a:lumMod val="50000"/>
                </a:schemeClr>
              </a:solidFill>
              <a:latin typeface="Comic Sans MS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7972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Geneza pomysłu ( zagrożenia )</a:t>
            </a: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3104" y="770731"/>
            <a:ext cx="4953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dirty="0" smtClean="0"/>
              <a:t>Założenia do  wyjazdu – jakie były jego cele, co chciano dzięki  nim  osiągnąć</a:t>
            </a:r>
            <a:br>
              <a:rPr lang="pl-PL" dirty="0" smtClean="0"/>
            </a:br>
            <a:endParaRPr lang="pl-PL" dirty="0"/>
          </a:p>
        </p:txBody>
      </p:sp>
      <p:graphicFrame>
        <p:nvGraphicFramePr>
          <p:cNvPr id="10" name="Symbol zastępczy zawartości 9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0960" y="214290"/>
            <a:ext cx="4953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Założenia do wyjazdu-cele</a:t>
            </a: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0960" y="714356"/>
            <a:ext cx="4953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Założenia do wyjazdu-wybór kraju, </a:t>
            </a:r>
            <a:r>
              <a:rPr lang="pl-PL" smtClean="0"/>
              <a:t>terminu,programu</a:t>
            </a:r>
            <a:r>
              <a:rPr lang="pl-PL" dirty="0" smtClean="0"/>
              <a:t> pobytu</a:t>
            </a: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ytuł 1"/>
          <p:cNvSpPr txBox="1">
            <a:spLocks/>
          </p:cNvSpPr>
          <p:nvPr/>
        </p:nvSpPr>
        <p:spPr>
          <a:xfrm>
            <a:off x="838200" y="33265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6196" y="481087"/>
            <a:ext cx="4953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Założenia do wyjazdu- co chciano osiągnąć</a:t>
            </a: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5750" y="770731"/>
            <a:ext cx="4953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Założenia wyjazdu-co chciano osiągnąć</a:t>
            </a: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7368" y="770731"/>
            <a:ext cx="4953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dirty="0" smtClean="0"/>
              <a:t>Założenia do wyjazdu-program pobytu</a:t>
            </a:r>
            <a:endParaRPr lang="pl-PL" sz="40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9522" y="785794"/>
            <a:ext cx="4953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609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319337" y="2034381"/>
            <a:ext cx="7553325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</a:t>
            </a:r>
            <a:r>
              <a:rPr lang="pl-PL" sz="4000" dirty="0" smtClean="0"/>
              <a:t>Realizacja wyjazdu-lokalizacja firmy w Salamance          www.gamoenergias.com</a:t>
            </a:r>
            <a:endParaRPr lang="pl-PL" sz="4000" dirty="0"/>
          </a:p>
        </p:txBody>
      </p:sp>
      <p:pic>
        <p:nvPicPr>
          <p:cNvPr id="19457" name="Picture 1" descr="C:\Users\Komputer\Desktop\seminarium\zdjecia salamanka\WP_20170213_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2831" y="1825625"/>
            <a:ext cx="7746338" cy="4351338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809" y="333619"/>
            <a:ext cx="4953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    </a:t>
            </a:r>
            <a:r>
              <a:rPr lang="pl-PL" sz="4000" dirty="0" smtClean="0"/>
              <a:t>Realizacja wyjazdu</a:t>
            </a:r>
            <a:endParaRPr lang="pl-PL" sz="4000" dirty="0"/>
          </a:p>
        </p:txBody>
      </p:sp>
      <p:pic>
        <p:nvPicPr>
          <p:cNvPr id="5" name="Symbol zastępczy zawartości 4" descr="WP_20170216_06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22831" y="1825625"/>
            <a:ext cx="7746338" cy="4351338"/>
          </a:xfrm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2464" y="714356"/>
            <a:ext cx="4953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dirty="0" smtClean="0"/>
              <a:t>Realizacja wyjazdu i niewielkie problemy </a:t>
            </a:r>
            <a:endParaRPr lang="pl-PL" sz="4000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2398" y="642918"/>
            <a:ext cx="4953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Plan prezentacji</a:t>
            </a:r>
            <a:endParaRPr lang="pl-PL" dirty="0"/>
          </a:p>
        </p:txBody>
      </p:sp>
      <p:graphicFrame>
        <p:nvGraphicFramePr>
          <p:cNvPr id="6" name="Symbol zastępczy zawartości 5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6712" y="2143116"/>
            <a:ext cx="4953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38612" y="2071678"/>
            <a:ext cx="4953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53388" y="1928802"/>
            <a:ext cx="4953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24100" y="4572008"/>
            <a:ext cx="4953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67438" y="4357694"/>
            <a:ext cx="4953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dirty="0" smtClean="0"/>
              <a:t>Realizacja wyjazdu</a:t>
            </a:r>
            <a:endParaRPr lang="pl-PL" sz="4000" dirty="0"/>
          </a:p>
        </p:txBody>
      </p:sp>
      <p:graphicFrame>
        <p:nvGraphicFramePr>
          <p:cNvPr id="6" name="Symbol zastępczy zawartości 5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0960" y="642918"/>
            <a:ext cx="4953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Realizacja wyjazdu –mentorzy hiszpańscy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748127"/>
            <a:ext cx="5157787" cy="823912"/>
          </a:xfrm>
        </p:spPr>
        <p:txBody>
          <a:bodyPr/>
          <a:lstStyle/>
          <a:p>
            <a:r>
              <a:rPr lang="pl-PL" dirty="0" smtClean="0"/>
              <a:t>                 Carlos</a:t>
            </a:r>
            <a:endParaRPr lang="pl-PL" dirty="0"/>
          </a:p>
        </p:txBody>
      </p:sp>
      <p:pic>
        <p:nvPicPr>
          <p:cNvPr id="8" name="Symbol zastępczy zawartości 7" descr="WP_20170214_11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2383812" y="2505075"/>
            <a:ext cx="2069738" cy="3684588"/>
          </a:xfrm>
        </p:spPr>
      </p:pic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l-PL" dirty="0" smtClean="0"/>
              <a:t>           </a:t>
            </a:r>
            <a:r>
              <a:rPr lang="pl-PL" dirty="0" err="1" smtClean="0"/>
              <a:t>Marcos</a:t>
            </a:r>
            <a:endParaRPr lang="pl-PL" dirty="0"/>
          </a:p>
        </p:txBody>
      </p:sp>
      <p:pic>
        <p:nvPicPr>
          <p:cNvPr id="9" name="Symbol zastępczy zawartości 8" descr="WP_20170214_053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6172200" y="2891597"/>
            <a:ext cx="5183188" cy="2911544"/>
          </a:xfr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9044" y="771408"/>
            <a:ext cx="4953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Realizacja wyjazdu –mentorzy hiszpańscy</a:t>
            </a:r>
            <a:br>
              <a:rPr lang="pl-PL" dirty="0" smtClean="0"/>
            </a:br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 z firmy Gamo </a:t>
            </a:r>
            <a:r>
              <a:rPr lang="pl-PL" dirty="0" err="1" smtClean="0"/>
              <a:t>Energias</a:t>
            </a:r>
            <a:endParaRPr lang="pl-PL" dirty="0"/>
          </a:p>
        </p:txBody>
      </p:sp>
      <p:pic>
        <p:nvPicPr>
          <p:cNvPr id="7" name="Symbol zastępczy zawartości 6" descr="WP_20170214_065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839788" y="2898731"/>
            <a:ext cx="5157787" cy="2897275"/>
          </a:xfrm>
        </p:spPr>
      </p:pic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l-PL" dirty="0" smtClean="0"/>
              <a:t>z firmy </a:t>
            </a:r>
            <a:r>
              <a:rPr lang="pl-PL" dirty="0" err="1" smtClean="0"/>
              <a:t>Tellus</a:t>
            </a:r>
            <a:r>
              <a:rPr lang="pl-PL" dirty="0" smtClean="0"/>
              <a:t> </a:t>
            </a:r>
            <a:r>
              <a:rPr lang="pl-PL" dirty="0" err="1" smtClean="0"/>
              <a:t>Spain</a:t>
            </a:r>
            <a:endParaRPr lang="pl-PL" dirty="0"/>
          </a:p>
        </p:txBody>
      </p:sp>
      <p:pic>
        <p:nvPicPr>
          <p:cNvPr id="8" name="Symbol zastępczy zawartości 7" descr="WP_20170214_115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7728925" y="2505075"/>
            <a:ext cx="2069738" cy="3684588"/>
          </a:xfr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4488" y="352426"/>
            <a:ext cx="4953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81026" y="357166"/>
            <a:ext cx="10515600" cy="1325563"/>
          </a:xfrm>
        </p:spPr>
        <p:txBody>
          <a:bodyPr/>
          <a:lstStyle/>
          <a:p>
            <a:r>
              <a:rPr lang="pl-PL" dirty="0" smtClean="0"/>
              <a:t>Realizacja wyjazdu -1 dzień</a:t>
            </a:r>
            <a:endParaRPr lang="pl-PL" dirty="0"/>
          </a:p>
        </p:txBody>
      </p:sp>
      <p:graphicFrame>
        <p:nvGraphicFramePr>
          <p:cNvPr id="7" name="Symbol zastępczy zawartości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979489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9522" y="785794"/>
            <a:ext cx="4953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Realizacja wyjazdu -2 dzień</a:t>
            </a: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754418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2398" y="714356"/>
            <a:ext cx="4953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Realizacja wyjazdu -2dzień</a:t>
            </a: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9522" y="785794"/>
            <a:ext cx="4953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Realizacja wyjazdu -3 dzień</a:t>
            </a:r>
            <a:endParaRPr lang="pl-PL" dirty="0"/>
          </a:p>
        </p:txBody>
      </p:sp>
      <p:graphicFrame>
        <p:nvGraphicFramePr>
          <p:cNvPr id="5" name="Symbol zastępczy zawartości 4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2398" y="714356"/>
            <a:ext cx="4953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Realizacja programu – 3 dzień i 4 dzień</a:t>
            </a:r>
            <a:endParaRPr lang="pl-PL" dirty="0"/>
          </a:p>
        </p:txBody>
      </p:sp>
      <p:graphicFrame>
        <p:nvGraphicFramePr>
          <p:cNvPr id="5" name="Symbol zastępczy zawartości 4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0960" y="785794"/>
            <a:ext cx="4953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Realizacja programu-5 dzień-spółdzielnia serowarnia </a:t>
            </a:r>
            <a:r>
              <a:rPr lang="pl-PL" dirty="0" err="1" smtClean="0"/>
              <a:t>Puente</a:t>
            </a:r>
            <a:r>
              <a:rPr lang="pl-PL" dirty="0" smtClean="0"/>
              <a:t> Vida</a:t>
            </a: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7368" y="513556"/>
            <a:ext cx="4953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Realizacja programu -przykładowe czynności zawodowe</a:t>
            </a: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7368" y="513556"/>
            <a:ext cx="4953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Geneza pomysłu na projekt</a:t>
            </a: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0550" y="770731"/>
            <a:ext cx="4953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Realizacja programu-czynności zawodowe</a:t>
            </a:r>
            <a:endParaRPr lang="pl-PL" dirty="0"/>
          </a:p>
        </p:txBody>
      </p:sp>
      <p:graphicFrame>
        <p:nvGraphicFramePr>
          <p:cNvPr id="7" name="Symbol zastępczy zawartości 6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7368" y="770731"/>
            <a:ext cx="4953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Realizacja programu-program kulturowy</a:t>
            </a:r>
            <a:endParaRPr lang="pl-PL" dirty="0"/>
          </a:p>
        </p:txBody>
      </p:sp>
      <p:pic>
        <p:nvPicPr>
          <p:cNvPr id="5" name="Symbol zastępczy zawartości 4" descr="WP_20170213_10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73760" y="3861048"/>
            <a:ext cx="5181600" cy="2910652"/>
          </a:xfrm>
        </p:spPr>
      </p:pic>
      <p:pic>
        <p:nvPicPr>
          <p:cNvPr id="6" name="Symbol zastępczy zawartości 5" descr="WP_20170216_11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8760296" y="1685379"/>
            <a:ext cx="2444270" cy="4351338"/>
          </a:xfr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900" y="770731"/>
            <a:ext cx="4953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Symbol zastępczy zawartości 4" descr="WP_20170213_08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3352" y="1284538"/>
            <a:ext cx="5181600" cy="291065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Realizacja </a:t>
            </a:r>
            <a:r>
              <a:rPr lang="pl-PL" dirty="0" smtClean="0"/>
              <a:t>programu-sukces </a:t>
            </a:r>
            <a:r>
              <a:rPr lang="pl-PL" dirty="0" smtClean="0"/>
              <a:t>mobilności  kadry</a:t>
            </a:r>
            <a:endParaRPr lang="pl-PL" dirty="0"/>
          </a:p>
        </p:txBody>
      </p:sp>
      <p:graphicFrame>
        <p:nvGraphicFramePr>
          <p:cNvPr id="8" name="Symbol zastępczy zawartości 7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822226843"/>
              </p:ext>
            </p:extLst>
          </p:nvPr>
        </p:nvGraphicFramePr>
        <p:xfrm>
          <a:off x="838200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7368" y="770731"/>
            <a:ext cx="4953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6172200" y="1918178"/>
            <a:ext cx="5181600" cy="416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Rezultaty wyjazdu-materiały z firmy </a:t>
            </a:r>
            <a:r>
              <a:rPr lang="pl-PL" dirty="0" err="1" smtClean="0"/>
              <a:t>GamoEnergias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smtClean="0"/>
              <a:t>Prezentacje dostępne na stronie </a:t>
            </a:r>
            <a:r>
              <a:rPr lang="pl-PL" dirty="0"/>
              <a:t>naszej </a:t>
            </a:r>
            <a:r>
              <a:rPr lang="pl-PL" dirty="0" smtClean="0"/>
              <a:t>Szkoły</a:t>
            </a:r>
          </a:p>
          <a:p>
            <a:r>
              <a:rPr lang="pl-PL" dirty="0" smtClean="0"/>
              <a:t>https</a:t>
            </a:r>
            <a:r>
              <a:rPr lang="pl-PL" dirty="0"/>
              <a:t>://www.ckziu1.edu.pl/index.php/staze-zagraniczne/283-rezultaty-job-shadowing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6350" y="1988840"/>
            <a:ext cx="4953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230954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095340" y="0"/>
            <a:ext cx="7772400" cy="1071546"/>
          </a:xfrm>
        </p:spPr>
        <p:txBody>
          <a:bodyPr>
            <a:normAutofit/>
          </a:bodyPr>
          <a:lstStyle/>
          <a:p>
            <a:r>
              <a:rPr lang="es-ES_tradnl" sz="4000" b="1" dirty="0"/>
              <a:t>GAMO ENERGÍAS S.L.</a:t>
            </a:r>
            <a:endParaRPr lang="es-ES" sz="4000" b="1" dirty="0"/>
          </a:p>
        </p:txBody>
      </p:sp>
      <p:sp>
        <p:nvSpPr>
          <p:cNvPr id="6" name="5 CuadroTexto"/>
          <p:cNvSpPr txBox="1"/>
          <p:nvPr/>
        </p:nvSpPr>
        <p:spPr>
          <a:xfrm>
            <a:off x="1881158" y="1357298"/>
            <a:ext cx="8572560" cy="535531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marL="182563" indent="-182563">
              <a:lnSpc>
                <a:spcPct val="150000"/>
              </a:lnSpc>
              <a:buFont typeface="Wingdings" pitchFamily="2" charset="2"/>
              <a:buChar char="Ø"/>
            </a:pPr>
            <a:r>
              <a:rPr lang="es-ES_tradnl" b="1" dirty="0"/>
              <a:t>Constitución</a:t>
            </a:r>
            <a:r>
              <a:rPr lang="es-ES_tradnl" dirty="0"/>
              <a:t>: año 2004.</a:t>
            </a:r>
          </a:p>
          <a:p>
            <a:pPr marL="182563" indent="-182563">
              <a:lnSpc>
                <a:spcPct val="150000"/>
              </a:lnSpc>
              <a:buFont typeface="Wingdings" pitchFamily="2" charset="2"/>
              <a:buChar char="Ø"/>
            </a:pPr>
            <a:r>
              <a:rPr lang="es-ES_tradnl" b="1" dirty="0"/>
              <a:t>Actividad: </a:t>
            </a:r>
            <a:r>
              <a:rPr lang="es-ES_tradnl" dirty="0"/>
              <a:t>Producción y comercialización de electricidad. Construcción y mantenimiento de instalaciones generadoras, tanto aisladas como conectadas a red.</a:t>
            </a:r>
          </a:p>
          <a:p>
            <a:pPr marL="182563" indent="-182563">
              <a:lnSpc>
                <a:spcPct val="150000"/>
              </a:lnSpc>
              <a:buFont typeface="Wingdings" pitchFamily="2" charset="2"/>
              <a:buChar char="Ø"/>
            </a:pPr>
            <a:r>
              <a:rPr lang="es-ES_tradnl" b="1" dirty="0"/>
              <a:t>Nº de trabajadores en fecha actual: </a:t>
            </a:r>
            <a:r>
              <a:rPr lang="es-ES_tradnl" dirty="0"/>
              <a:t>12.</a:t>
            </a:r>
          </a:p>
          <a:p>
            <a:pPr marL="182563" indent="-182563">
              <a:lnSpc>
                <a:spcPct val="150000"/>
              </a:lnSpc>
              <a:buFont typeface="Wingdings" pitchFamily="2" charset="2"/>
              <a:buChar char="Ø"/>
            </a:pPr>
            <a:r>
              <a:rPr lang="es-ES_tradnl" b="1" dirty="0"/>
              <a:t>Ámbito geográfico de actividad: </a:t>
            </a:r>
            <a:r>
              <a:rPr lang="es-ES_tradnl" dirty="0"/>
              <a:t>Castilla y León, Madrid, Castilla la Mancha, Extremadura.</a:t>
            </a:r>
          </a:p>
          <a:p>
            <a:pPr marL="182563" indent="-182563">
              <a:lnSpc>
                <a:spcPct val="150000"/>
              </a:lnSpc>
              <a:buFont typeface="Wingdings" pitchFamily="2" charset="2"/>
              <a:buChar char="Ø"/>
            </a:pPr>
            <a:r>
              <a:rPr lang="es-ES_tradnl" b="1" dirty="0"/>
              <a:t>Participación en instalaciones y plantas fotovoltaicas generadoras de electricidad: </a:t>
            </a:r>
            <a:r>
              <a:rPr lang="es-ES_tradnl" dirty="0" err="1"/>
              <a:t>Morille</a:t>
            </a:r>
            <a:r>
              <a:rPr lang="es-ES_tradnl" dirty="0"/>
              <a:t>, Íñigo de Huebra, </a:t>
            </a:r>
            <a:r>
              <a:rPr lang="es-ES_tradnl" dirty="0" err="1"/>
              <a:t>Abusejo</a:t>
            </a:r>
            <a:r>
              <a:rPr lang="es-ES_tradnl" dirty="0"/>
              <a:t>, Centro de Transportes (Salamanca), nave en Montalvo III (</a:t>
            </a:r>
            <a:r>
              <a:rPr lang="es-ES_tradnl" dirty="0" err="1"/>
              <a:t>Carbajosa</a:t>
            </a:r>
            <a:r>
              <a:rPr lang="es-ES_tradnl" dirty="0"/>
              <a:t> de la Sagrada).</a:t>
            </a:r>
          </a:p>
          <a:p>
            <a:pPr marL="182563" indent="-182563">
              <a:lnSpc>
                <a:spcPct val="150000"/>
              </a:lnSpc>
              <a:buFont typeface="Wingdings" pitchFamily="2" charset="2"/>
              <a:buChar char="Ø"/>
            </a:pPr>
            <a:r>
              <a:rPr lang="es-ES_tradnl" b="1" dirty="0"/>
              <a:t>Organización interna, departamentos: </a:t>
            </a:r>
            <a:r>
              <a:rPr lang="es-ES_tradnl" dirty="0"/>
              <a:t>ingeniería y comercial, administrativo, técnico.</a:t>
            </a:r>
          </a:p>
          <a:p>
            <a:pPr marL="182563" indent="-182563">
              <a:lnSpc>
                <a:spcPct val="150000"/>
              </a:lnSpc>
              <a:buFont typeface="Wingdings" pitchFamily="2" charset="2"/>
              <a:buChar char="Ø"/>
            </a:pPr>
            <a:r>
              <a:rPr lang="es-ES_tradnl" b="1" dirty="0"/>
              <a:t>Grupo de empresas: </a:t>
            </a:r>
            <a:r>
              <a:rPr lang="es-ES_tradnl" dirty="0"/>
              <a:t>RIEGOS Y ELECTRICIDAD SALAMANCA, FOTOVOLTAICA HUEBRA, FOTOVOLTAICA ABUSEJO, SÓCRATES SOLAR.</a:t>
            </a:r>
          </a:p>
          <a:p>
            <a:endParaRPr lang="es-ES" dirty="0"/>
          </a:p>
        </p:txBody>
      </p:sp>
      <p:pic>
        <p:nvPicPr>
          <p:cNvPr id="8" name="7 Imagen" descr="NUEVO LOGO - SOLO GAMO-firma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96250" y="1"/>
            <a:ext cx="257175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8 Imagen" descr="NUEVO LOGO - SOLO PRODUCTOS-firma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96250" y="1071547"/>
            <a:ext cx="257175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5CD3A-C04C-48ED-8B67-413227F89B5F}" type="slidenum">
              <a:rPr lang="es-ES" smtClean="0"/>
              <a:pPr/>
              <a:t>34</a:t>
            </a:fld>
            <a:endParaRPr lang="es-ES"/>
          </a:p>
        </p:txBody>
      </p:sp>
      <p:sp>
        <p:nvSpPr>
          <p:cNvPr id="11" name="10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GAMO ENERGÍAS. Febrero 2017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90182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GAMO ENERGÍAS. Febrero 2017</a:t>
            </a: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5CD3A-C04C-48ED-8B67-413227F89B5F}" type="slidenum">
              <a:rPr lang="es-ES" smtClean="0"/>
              <a:pPr/>
              <a:t>35</a:t>
            </a:fld>
            <a:endParaRPr lang="es-ES"/>
          </a:p>
        </p:txBody>
      </p:sp>
      <p:pic>
        <p:nvPicPr>
          <p:cNvPr id="6" name="5 Imagen" descr="NUEVO LOGO - SOLO GAMO-firma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63000" y="1"/>
            <a:ext cx="342900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Y:\DOCUMENTOS JOSE CARLOS\CATÁLOGO\FOTOS GAMO\Nave PEQ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6712" y="1071546"/>
            <a:ext cx="11144328" cy="5278966"/>
          </a:xfrm>
          <a:prstGeom prst="rect">
            <a:avLst/>
          </a:prstGeom>
          <a:noFill/>
        </p:spPr>
      </p:pic>
      <p:sp>
        <p:nvSpPr>
          <p:cNvPr id="9" name="8 CuadroTexto"/>
          <p:cNvSpPr txBox="1"/>
          <p:nvPr/>
        </p:nvSpPr>
        <p:spPr>
          <a:xfrm>
            <a:off x="0" y="428604"/>
            <a:ext cx="6609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smtClean="0"/>
              <a:t>NAVE POLÍGONO “EL MONTALVO III” (CARBAJOSA DE LA SAGRADA)</a:t>
            </a:r>
            <a:endParaRPr lang="es-ES" b="1" dirty="0"/>
          </a:p>
        </p:txBody>
      </p:sp>
      <p:pic>
        <p:nvPicPr>
          <p:cNvPr id="7" name="6 Imagen" descr="NUEVO LOGO - SOLO PRODUCTOS-firma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63000" y="1071547"/>
            <a:ext cx="34290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Y:\DOCUMENTOS DIEGO\MARKETING E-MARKETING\fotos\FOTOS OBRAS\macera de arriba- luz de obra-granja\granja porcina aislada de la re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ffectLst/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4291"/>
            <a:ext cx="10363200" cy="3386161"/>
          </a:xfrm>
        </p:spPr>
        <p:txBody>
          <a:bodyPr>
            <a:normAutofit/>
          </a:bodyPr>
          <a:lstStyle/>
          <a:p>
            <a:pPr algn="l"/>
            <a:r>
              <a:rPr lang="es-ES_tradnl" sz="3200" dirty="0" smtClean="0"/>
              <a:t>GRANJA PORCINA AGROPECUARIA GAMO, integrada en UVESA:</a:t>
            </a:r>
            <a:r>
              <a:rPr lang="es-ES_tradnl" sz="2000" dirty="0" smtClean="0"/>
              <a:t/>
            </a:r>
            <a:br>
              <a:rPr lang="es-ES_tradnl" sz="2000" dirty="0" smtClean="0"/>
            </a:br>
            <a:r>
              <a:rPr lang="es-ES_tradnl" sz="2000" dirty="0" smtClean="0"/>
              <a:t/>
            </a:r>
            <a:br>
              <a:rPr lang="es-ES_tradnl" sz="2000" dirty="0" smtClean="0"/>
            </a:br>
            <a:r>
              <a:rPr lang="es-ES_tradnl" sz="2000" dirty="0" smtClean="0"/>
              <a:t>- Localización: Mancera de Arriba (Ávila).</a:t>
            </a:r>
            <a:br>
              <a:rPr lang="es-ES_tradnl" sz="2000" dirty="0" smtClean="0"/>
            </a:br>
            <a:r>
              <a:rPr lang="es-ES_tradnl" sz="2000" dirty="0" smtClean="0"/>
              <a:t>- Instalaciones: 5 naves ganaderas con capacidad para 1.500 madres.</a:t>
            </a:r>
            <a:br>
              <a:rPr lang="es-ES_tradnl" sz="2000" dirty="0" smtClean="0"/>
            </a:br>
            <a:r>
              <a:rPr lang="es-ES_tradnl" sz="2000" dirty="0" smtClean="0"/>
              <a:t>- Producción anual: 45.000 lechones.</a:t>
            </a:r>
            <a:br>
              <a:rPr lang="es-ES_tradnl" sz="2000" dirty="0" smtClean="0"/>
            </a:br>
            <a:r>
              <a:rPr lang="es-ES_tradnl" sz="2000" dirty="0" smtClean="0"/>
              <a:t>- Fecha inicio actividad: junio 2015.</a:t>
            </a:r>
            <a:r>
              <a:rPr lang="es-ES_tradnl" dirty="0" smtClean="0"/>
              <a:t/>
            </a:r>
            <a:br>
              <a:rPr lang="es-ES_tradnl" dirty="0" smtClean="0"/>
            </a:br>
            <a:endParaRPr lang="es-ES" dirty="0"/>
          </a:p>
        </p:txBody>
      </p:sp>
      <p:pic>
        <p:nvPicPr>
          <p:cNvPr id="4" name="Picture 2" descr="Y:\DOCUMENTOS JOSE CARLOS\Autoconsumo 2016\Jornada Valladolid\!cid_F2CC2024-1C33-420E-BA22-A458EC634FB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382280" y="1"/>
            <a:ext cx="1809720" cy="95954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NUEVO LOGO - SOLO GAMO-firma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63000" y="1"/>
            <a:ext cx="342900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5CD3A-C04C-48ED-8B67-413227F89B5F}" type="slidenum">
              <a:rPr lang="es-ES" smtClean="0"/>
              <a:pPr/>
              <a:t>37</a:t>
            </a:fld>
            <a:endParaRPr lang="es-ES"/>
          </a:p>
        </p:txBody>
      </p:sp>
      <p:sp>
        <p:nvSpPr>
          <p:cNvPr id="9" name="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GAMO ENERGÍAS. Febrero 2017</a:t>
            </a:r>
            <a:endParaRPr lang="es-ES"/>
          </a:p>
        </p:txBody>
      </p:sp>
      <p:pic>
        <p:nvPicPr>
          <p:cNvPr id="1026" name="Picture 2" descr="Y:\DOCUMENTOS JOSE CARLOS\CATÁLOGO\FOTOS GAMO\PARQUE EOLICO 01 baj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285860"/>
            <a:ext cx="12192000" cy="5072098"/>
          </a:xfrm>
          <a:prstGeom prst="rect">
            <a:avLst/>
          </a:prstGeom>
          <a:noFill/>
        </p:spPr>
      </p:pic>
      <p:sp>
        <p:nvSpPr>
          <p:cNvPr id="11" name="10 CuadroTexto"/>
          <p:cNvSpPr txBox="1"/>
          <p:nvPr/>
        </p:nvSpPr>
        <p:spPr>
          <a:xfrm>
            <a:off x="571462" y="857232"/>
            <a:ext cx="4810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smtClean="0"/>
              <a:t>PARQUE EÓLICO “LOS CONCEJILES” (SORIHUELA)</a:t>
            </a:r>
            <a:endParaRPr lang="es-ES" b="1" dirty="0"/>
          </a:p>
        </p:txBody>
      </p:sp>
      <p:pic>
        <p:nvPicPr>
          <p:cNvPr id="5" name="4 Imagen" descr="NUEVO LOGO - SOLO PRODUCTOS-firma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763000" y="1071547"/>
            <a:ext cx="34290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GAMO ENERGÍAS. Febrero 2017</a:t>
            </a: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5CD3A-C04C-48ED-8B67-413227F89B5F}" type="slidenum">
              <a:rPr lang="es-ES" smtClean="0"/>
              <a:pPr/>
              <a:t>38</a:t>
            </a:fld>
            <a:endParaRPr lang="es-ES"/>
          </a:p>
        </p:txBody>
      </p:sp>
      <p:pic>
        <p:nvPicPr>
          <p:cNvPr id="5122" name="Picture 2" descr="Y:\DOCUMENTOS JOSE CARLOS\CATÁLOGO\FOTOS GAMO\CTR 04 PEQ.jpg"/>
          <p:cNvPicPr>
            <a:picLocks noChangeAspect="1" noChangeArrowheads="1"/>
          </p:cNvPicPr>
          <p:nvPr/>
        </p:nvPicPr>
        <p:blipFill>
          <a:blip r:embed="rId2"/>
          <a:srcRect l="839"/>
          <a:stretch>
            <a:fillRect/>
          </a:stretch>
        </p:blipFill>
        <p:spPr bwMode="auto">
          <a:xfrm>
            <a:off x="380960" y="3214686"/>
            <a:ext cx="11254221" cy="3227464"/>
          </a:xfrm>
          <a:prstGeom prst="rect">
            <a:avLst/>
          </a:prstGeom>
          <a:noFill/>
        </p:spPr>
      </p:pic>
      <p:pic>
        <p:nvPicPr>
          <p:cNvPr id="5123" name="Picture 3" descr="Y:\DOCUMENTOS JOSE CARLOS\CATÁLOGO\FOTOS GAMO\CTR 06 peq.jpg"/>
          <p:cNvPicPr>
            <a:picLocks noChangeAspect="1" noChangeArrowheads="1"/>
          </p:cNvPicPr>
          <p:nvPr/>
        </p:nvPicPr>
        <p:blipFill>
          <a:blip r:embed="rId3"/>
          <a:srcRect l="-844" b="15558"/>
          <a:stretch>
            <a:fillRect/>
          </a:stretch>
        </p:blipFill>
        <p:spPr bwMode="auto">
          <a:xfrm>
            <a:off x="285709" y="571480"/>
            <a:ext cx="11375853" cy="3286148"/>
          </a:xfrm>
          <a:prstGeom prst="rect">
            <a:avLst/>
          </a:prstGeom>
          <a:noFill/>
        </p:spPr>
      </p:pic>
      <p:pic>
        <p:nvPicPr>
          <p:cNvPr id="6" name="5 Imagen" descr="NUEVO LOGO - SOLO GAMO-firma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63000" y="1"/>
            <a:ext cx="342900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Marcador de contenido" descr="NUEVO LOGO - SOLO PRODUCTOS-firma"/>
          <p:cNvPicPr>
            <a:picLocks noGrp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8761613" y="1071546"/>
            <a:ext cx="3430387" cy="809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CuadroTexto"/>
          <p:cNvSpPr txBox="1"/>
          <p:nvPr/>
        </p:nvSpPr>
        <p:spPr>
          <a:xfrm>
            <a:off x="857213" y="428604"/>
            <a:ext cx="4317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smtClean="0"/>
              <a:t>CENTRO DE TRANSPORTES DE SALAMANCA</a:t>
            </a:r>
            <a:endParaRPr lang="es-ES" b="1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GAMO ENERGÍAS. Febrero 2017</a:t>
            </a: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5CD3A-C04C-48ED-8B67-413227F89B5F}" type="slidenum">
              <a:rPr lang="es-ES" smtClean="0"/>
              <a:pPr/>
              <a:t>39</a:t>
            </a:fld>
            <a:endParaRPr lang="es-ES"/>
          </a:p>
        </p:txBody>
      </p:sp>
      <p:pic>
        <p:nvPicPr>
          <p:cNvPr id="6" name="5 Imagen" descr="NUEVO LOGO - SOLO GAMO-firma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96250" y="1"/>
            <a:ext cx="257175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DOCUMENTOS JOSE CARLOS\CATÁLOGO\FOTOS GAMO\PLANTA 2 02 baj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38282" y="1214422"/>
            <a:ext cx="8715436" cy="5026058"/>
          </a:xfrm>
          <a:prstGeom prst="rect">
            <a:avLst/>
          </a:prstGeom>
          <a:noFill/>
        </p:spPr>
      </p:pic>
      <p:pic>
        <p:nvPicPr>
          <p:cNvPr id="7" name="6 Marcador de contenido" descr="NUEVO LOGO - SOLO PRODUCTOS-firma"/>
          <p:cNvPicPr>
            <a:picLocks noGrp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095210" y="1071546"/>
            <a:ext cx="2572790" cy="809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CuadroTexto"/>
          <p:cNvSpPr txBox="1"/>
          <p:nvPr/>
        </p:nvSpPr>
        <p:spPr>
          <a:xfrm>
            <a:off x="2166911" y="714356"/>
            <a:ext cx="3782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/>
              <a:t>PLANTA SOLAR DE ÍÑIGO DE HUEBRA 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29890346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Geneza pomysłu-typy szkół w </a:t>
            </a:r>
            <a:r>
              <a:rPr lang="pl-PL" dirty="0" err="1" smtClean="0"/>
              <a:t>CKZiU</a:t>
            </a:r>
            <a:r>
              <a:rPr lang="pl-PL" dirty="0" smtClean="0"/>
              <a:t> nr 1 w Warszawie (2019r) www.ckziu1.edu.pl</a:t>
            </a:r>
            <a:endParaRPr lang="pl-PL" dirty="0"/>
          </a:p>
        </p:txBody>
      </p:sp>
      <p:graphicFrame>
        <p:nvGraphicFramePr>
          <p:cNvPr id="5" name="Symbol zastępczy zawartości 4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7368" y="513556"/>
            <a:ext cx="4953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GAMO ENERGÍAS. Febrero 2017</a:t>
            </a: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5CD3A-C04C-48ED-8B67-413227F89B5F}" type="slidenum">
              <a:rPr lang="es-ES" smtClean="0"/>
              <a:pPr/>
              <a:t>40</a:t>
            </a:fld>
            <a:endParaRPr lang="es-ES"/>
          </a:p>
        </p:txBody>
      </p:sp>
      <p:pic>
        <p:nvPicPr>
          <p:cNvPr id="1026" name="Picture 2" descr="Y:\DOCUMENTOS DIEGO\MARKETING E-MARKETING\fotos\fotos morille\DSC00218m.JPG"/>
          <p:cNvPicPr>
            <a:picLocks noChangeAspect="1" noChangeArrowheads="1"/>
          </p:cNvPicPr>
          <p:nvPr/>
        </p:nvPicPr>
        <p:blipFill>
          <a:blip r:embed="rId2"/>
          <a:srcRect t="10057" r="315" b="-559"/>
          <a:stretch>
            <a:fillRect/>
          </a:stretch>
        </p:blipFill>
        <p:spPr bwMode="auto">
          <a:xfrm>
            <a:off x="1952596" y="214290"/>
            <a:ext cx="8143932" cy="3857628"/>
          </a:xfrm>
          <a:prstGeom prst="rect">
            <a:avLst/>
          </a:prstGeom>
          <a:noFill/>
        </p:spPr>
      </p:pic>
      <p:pic>
        <p:nvPicPr>
          <p:cNvPr id="1027" name="Picture 3" descr="Y:\DOCUMENTOS DIEGO\MARKETING E-MARKETING\fotos\fotos morille\DSCF1178.JPG"/>
          <p:cNvPicPr>
            <a:picLocks noChangeAspect="1" noChangeArrowheads="1"/>
          </p:cNvPicPr>
          <p:nvPr/>
        </p:nvPicPr>
        <p:blipFill>
          <a:blip r:embed="rId3"/>
          <a:srcRect l="1" t="36365"/>
          <a:stretch>
            <a:fillRect/>
          </a:stretch>
        </p:blipFill>
        <p:spPr bwMode="auto">
          <a:xfrm>
            <a:off x="1952596" y="3857628"/>
            <a:ext cx="8143932" cy="3000372"/>
          </a:xfrm>
          <a:prstGeom prst="rect">
            <a:avLst/>
          </a:prstGeom>
          <a:noFill/>
        </p:spPr>
      </p:pic>
      <p:sp>
        <p:nvSpPr>
          <p:cNvPr id="8" name="7 CuadroTexto"/>
          <p:cNvSpPr txBox="1"/>
          <p:nvPr/>
        </p:nvSpPr>
        <p:spPr>
          <a:xfrm>
            <a:off x="5024431" y="285728"/>
            <a:ext cx="2837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/>
              <a:t>PLANTA SOLAR DE MORILLE</a:t>
            </a:r>
            <a:endParaRPr lang="es-ES" b="1" dirty="0"/>
          </a:p>
        </p:txBody>
      </p:sp>
      <p:pic>
        <p:nvPicPr>
          <p:cNvPr id="6" name="5 Imagen" descr="NUEVO LOGO - SOLO GAMO-firma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96250" y="1"/>
            <a:ext cx="257175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6 Marcador de contenido" descr="NUEVO LOGO - SOLO PRODUCTOS-firma"/>
          <p:cNvPicPr>
            <a:picLocks noGrp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8095210" y="1071546"/>
            <a:ext cx="2572790" cy="809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996325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GAMO ENERGÍAS. Febrero 2017</a:t>
            </a: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5CD3A-C04C-48ED-8B67-413227F89B5F}" type="slidenum">
              <a:rPr lang="es-ES" smtClean="0"/>
              <a:pPr/>
              <a:t>41</a:t>
            </a:fld>
            <a:endParaRPr lang="es-ES"/>
          </a:p>
        </p:txBody>
      </p:sp>
      <p:pic>
        <p:nvPicPr>
          <p:cNvPr id="3074" name="Picture 2" descr="Y:\DOCUMENTOS JOSE CARLOS\CATÁLOGO\FOTOS GAMO\PLANTA 1 01b baja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0960" y="1214423"/>
            <a:ext cx="11418904" cy="4895165"/>
          </a:xfrm>
          <a:prstGeom prst="rect">
            <a:avLst/>
          </a:prstGeom>
          <a:noFill/>
        </p:spPr>
      </p:pic>
      <p:pic>
        <p:nvPicPr>
          <p:cNvPr id="7" name="6 Imagen" descr="NUEVO LOGO - SOLO GAMO-firma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63000" y="1"/>
            <a:ext cx="342900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NUEVO LOGO - SOLO PRODUCTOS-firma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63000" y="1071547"/>
            <a:ext cx="34290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CuadroTexto"/>
          <p:cNvSpPr txBox="1"/>
          <p:nvPr/>
        </p:nvSpPr>
        <p:spPr>
          <a:xfrm>
            <a:off x="1047716" y="714356"/>
            <a:ext cx="2907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smtClean="0"/>
              <a:t>PLANTA SOLAR DE ABUSEJO </a:t>
            </a:r>
            <a:endParaRPr lang="es-ES" b="1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Y:\DOCUMENTOS DIEGO\MARKETING E-MARKETING\fotos\FOTOS OBRAS\macera de arriba- luz de obra-granja\granja porcina aislada de la re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ffectLst/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209800" y="214291"/>
            <a:ext cx="7772400" cy="3386161"/>
          </a:xfrm>
        </p:spPr>
        <p:txBody>
          <a:bodyPr>
            <a:normAutofit/>
          </a:bodyPr>
          <a:lstStyle/>
          <a:p>
            <a:pPr algn="l"/>
            <a:r>
              <a:rPr lang="es-ES_tradnl" sz="3200" dirty="0"/>
              <a:t>GRANJA PORCINA AGROPECUARIA GAMO, integrada en UVESA:</a:t>
            </a:r>
            <a:r>
              <a:rPr lang="es-ES_tradnl" sz="2000" dirty="0"/>
              <a:t/>
            </a:r>
            <a:br>
              <a:rPr lang="es-ES_tradnl" sz="2000" dirty="0"/>
            </a:br>
            <a:r>
              <a:rPr lang="es-ES_tradnl" sz="2000" dirty="0"/>
              <a:t/>
            </a:r>
            <a:br>
              <a:rPr lang="es-ES_tradnl" sz="2000" dirty="0"/>
            </a:br>
            <a:r>
              <a:rPr lang="es-ES_tradnl" sz="2000" dirty="0"/>
              <a:t>- Localización: Mancera de Arriba (Ávila).</a:t>
            </a:r>
            <a:br>
              <a:rPr lang="es-ES_tradnl" sz="2000" dirty="0"/>
            </a:br>
            <a:r>
              <a:rPr lang="es-ES_tradnl" sz="2000" dirty="0"/>
              <a:t>- Instalaciones: 5 naves ganaderas con capacidad para 1.500 madres.</a:t>
            </a:r>
            <a:br>
              <a:rPr lang="es-ES_tradnl" sz="2000" dirty="0"/>
            </a:br>
            <a:r>
              <a:rPr lang="es-ES_tradnl" sz="2000" dirty="0"/>
              <a:t>- Producción anual: 45.000 lechones.</a:t>
            </a:r>
            <a:br>
              <a:rPr lang="es-ES_tradnl" sz="2000" dirty="0"/>
            </a:br>
            <a:r>
              <a:rPr lang="es-ES_tradnl" sz="2000" dirty="0"/>
              <a:t>- Fecha inicio actividad: junio 2015.</a:t>
            </a:r>
            <a:r>
              <a:rPr lang="es-ES_tradnl" dirty="0" smtClean="0"/>
              <a:t/>
            </a:r>
            <a:br>
              <a:rPr lang="es-ES_tradnl" dirty="0" smtClean="0"/>
            </a:br>
            <a:endParaRPr lang="es-ES" dirty="0"/>
          </a:p>
        </p:txBody>
      </p:sp>
      <p:pic>
        <p:nvPicPr>
          <p:cNvPr id="4" name="Picture 2" descr="Y:\DOCUMENTOS JOSE CARLOS\Autoconsumo 2016\Jornada Valladolid\!cid_F2CC2024-1C33-420E-BA22-A458EC634FB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10710" y="1"/>
            <a:ext cx="1357290" cy="9595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109607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Y:\DOCUMENTOS DIEGO\MARKETING E-MARKETING\fotos\FOTOS OBRAS\macera de arriba- luz de obra-granja\energia solar avila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sp>
        <p:nvSpPr>
          <p:cNvPr id="6" name="5 Rectángulo"/>
          <p:cNvSpPr/>
          <p:nvPr/>
        </p:nvSpPr>
        <p:spPr>
          <a:xfrm>
            <a:off x="1952596" y="5072075"/>
            <a:ext cx="8072478" cy="68505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s-ES_trad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s-ES_tradn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COSTE DE LA INFRAESTRUCTURA PARA  ABASTECER LA GRANJA CON LA RED ELÉCTRICA: 105.000 €.</a:t>
            </a:r>
            <a:endParaRPr lang="es-ES" dirty="0"/>
          </a:p>
        </p:txBody>
      </p:sp>
      <p:graphicFrame>
        <p:nvGraphicFramePr>
          <p:cNvPr id="9" name="8 Tabla"/>
          <p:cNvGraphicFramePr>
            <a:graphicFrameLocks noGrp="1"/>
          </p:cNvGraphicFramePr>
          <p:nvPr/>
        </p:nvGraphicFramePr>
        <p:xfrm>
          <a:off x="2381224" y="1142984"/>
          <a:ext cx="6858048" cy="3206998"/>
        </p:xfrm>
        <a:graphic>
          <a:graphicData uri="http://schemas.openxmlformats.org/drawingml/2006/table">
            <a:tbl>
              <a:tblPr/>
              <a:tblGrid>
                <a:gridCol w="37038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541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0770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S" sz="2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CARACTERÍSTICAS DE</a:t>
                      </a:r>
                      <a:r>
                        <a:rPr lang="es-ES" sz="2400" b="1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LA</a:t>
                      </a:r>
                      <a:r>
                        <a:rPr lang="es-ES" sz="2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INSTALACIÓN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prstClr val="white">
                        <a:lumMod val="85000"/>
                        <a:alpha val="71000"/>
                      </a:prst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9343">
                <a:tc>
                  <a:txBody>
                    <a:bodyPr/>
                    <a:lstStyle/>
                    <a:p>
                      <a:pPr algn="l" fontAlgn="ctr"/>
                      <a:r>
                        <a:rPr lang="es-E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Campo fotovoltaico: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prstClr val="white">
                        <a:lumMod val="85000"/>
                        <a:alpha val="71000"/>
                      </a:prst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480 </a:t>
                      </a:r>
                      <a:r>
                        <a:rPr lang="pt-BR" sz="18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paneles</a:t>
                      </a:r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de </a:t>
                      </a:r>
                      <a:r>
                        <a:rPr lang="pt-BR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250 </a:t>
                      </a:r>
                      <a:r>
                        <a:rPr lang="pt-BR" sz="18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Wp</a:t>
                      </a:r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prstClr val="white">
                        <a:lumMod val="85000"/>
                        <a:alpha val="71000"/>
                      </a:prst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0860">
                <a:tc>
                  <a:txBody>
                    <a:bodyPr/>
                    <a:lstStyle/>
                    <a:p>
                      <a:pPr algn="l" fontAlgn="ctr"/>
                      <a:r>
                        <a:rPr lang="es-ES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Baterías:</a:t>
                      </a:r>
                      <a:endParaRPr lang="es-E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prstClr val="white">
                        <a:lumMod val="85000"/>
                        <a:alpha val="71000"/>
                      </a:prst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216 vasos de 1730 Ah</a:t>
                      </a:r>
                      <a:endParaRPr lang="es-E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prstClr val="white">
                        <a:lumMod val="85000"/>
                        <a:alpha val="71000"/>
                      </a:prst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4243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Inversores: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prstClr val="white">
                        <a:lumMod val="85000"/>
                        <a:alpha val="71000"/>
                      </a:prst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1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9 SMA SUNNY ISLAND 8.0 + 5 TRIPOWER 20.000 + MULTICLUSTER 12.0</a:t>
                      </a:r>
                      <a:endParaRPr lang="es-E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prstClr val="white">
                        <a:lumMod val="85000"/>
                        <a:alpha val="71000"/>
                      </a:prst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7764">
                <a:tc>
                  <a:txBody>
                    <a:bodyPr/>
                    <a:lstStyle/>
                    <a:p>
                      <a:pPr algn="l" fontAlgn="ctr"/>
                      <a:r>
                        <a:rPr lang="es-ES_tradnl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Inversión:</a:t>
                      </a:r>
                      <a:endParaRPr lang="es-E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prstClr val="white">
                        <a:lumMod val="85000"/>
                        <a:alpha val="71000"/>
                      </a:prst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800" b="1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239.169 € </a:t>
                      </a:r>
                      <a:endParaRPr lang="es-ES" sz="1800" b="1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prstClr val="white">
                        <a:lumMod val="85000"/>
                        <a:alpha val="71000"/>
                      </a:prst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8843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1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Ahorro anual con FV en 2015:</a:t>
                      </a:r>
                      <a:endParaRPr lang="es-E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prstClr val="white">
                        <a:lumMod val="85000"/>
                        <a:alpha val="71000"/>
                      </a:prst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1" u="none" strike="noStrike" dirty="0" smtClean="0">
                          <a:solidFill>
                            <a:srgbClr val="000204"/>
                          </a:solidFill>
                          <a:effectLst/>
                        </a:rPr>
                        <a:t>29.750 €</a:t>
                      </a:r>
                      <a:endParaRPr lang="es-ES" sz="1800" b="1" i="0" u="none" strike="noStrike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prstClr val="white">
                        <a:lumMod val="85000"/>
                        <a:alpha val="71000"/>
                      </a:prst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7" name="Picture 2" descr="Y:\DOCUMENTOS JOSE CARLOS\Autoconsumo 2016\Jornada Valladolid\!cid_F2CC2024-1C33-420E-BA22-A458EC634FB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10710" y="1"/>
            <a:ext cx="1357290" cy="9595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64173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uario\AppData\Local\Microsoft\Windows\Temporary Internet Files\Content.IE5\WGU0QH6G\IMG_3562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81200" y="785794"/>
            <a:ext cx="8229600" cy="1000132"/>
          </a:xfrm>
        </p:spPr>
        <p:txBody>
          <a:bodyPr>
            <a:normAutofit fontScale="90000"/>
          </a:bodyPr>
          <a:lstStyle/>
          <a:p>
            <a:pPr algn="l"/>
            <a:r>
              <a:rPr lang="es-ES_tradnl" sz="3100" b="1" dirty="0"/>
              <a:t>GRÁFICO PREVISIÓN DE GENERACIÓN </a:t>
            </a:r>
            <a:br>
              <a:rPr lang="es-ES_tradnl" sz="3100" b="1" dirty="0"/>
            </a:br>
            <a:r>
              <a:rPr lang="es-ES_tradnl" sz="3100" b="1" dirty="0"/>
              <a:t>FOTOVOLTAICA Y CONSUMO:</a:t>
            </a:r>
            <a:r>
              <a:rPr lang="es-ES_tradnl" dirty="0" smtClean="0"/>
              <a:t/>
            </a:r>
            <a:br>
              <a:rPr lang="es-ES_tradnl" dirty="0" smtClean="0"/>
            </a:br>
            <a:endParaRPr lang="es-ES" dirty="0"/>
          </a:p>
        </p:txBody>
      </p:sp>
      <p:sp>
        <p:nvSpPr>
          <p:cNvPr id="7" name="6 CuadroTexto"/>
          <p:cNvSpPr txBox="1"/>
          <p:nvPr/>
        </p:nvSpPr>
        <p:spPr>
          <a:xfrm>
            <a:off x="2238349" y="5572140"/>
            <a:ext cx="8148641" cy="923330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s-ES_tradnl" b="1" dirty="0"/>
              <a:t>CONSUMO DE ENERGÍA DURANTE EL PRIMER AÑO DE EXPLOTACIÓN: 166.267 </a:t>
            </a:r>
            <a:r>
              <a:rPr lang="es-ES_tradnl" b="1" dirty="0" err="1"/>
              <a:t>kWh</a:t>
            </a:r>
            <a:r>
              <a:rPr lang="es-ES_tradnl" b="1" dirty="0"/>
              <a:t>.</a:t>
            </a:r>
          </a:p>
          <a:p>
            <a:r>
              <a:rPr lang="es-ES_tradnl" b="1" dirty="0"/>
              <a:t>APORTACIÓN DE LA INSTALACIÓN FOTOVOLTAICA: 125.942 </a:t>
            </a:r>
            <a:r>
              <a:rPr lang="es-ES_tradnl" b="1" dirty="0" err="1"/>
              <a:t>kWh</a:t>
            </a:r>
            <a:r>
              <a:rPr lang="es-ES_tradnl" b="1" dirty="0"/>
              <a:t>.</a:t>
            </a:r>
          </a:p>
          <a:p>
            <a:r>
              <a:rPr lang="es-ES_tradnl" b="1" dirty="0"/>
              <a:t>APORTACIÓN DEL GENERADOR DIESEL: 40.325 </a:t>
            </a:r>
            <a:r>
              <a:rPr lang="es-ES_tradnl" b="1" dirty="0" err="1"/>
              <a:t>kWh</a:t>
            </a:r>
            <a:r>
              <a:rPr lang="es-ES_tradnl" b="1" dirty="0"/>
              <a:t> (15.509 litros)</a:t>
            </a:r>
          </a:p>
        </p:txBody>
      </p:sp>
      <p:graphicFrame>
        <p:nvGraphicFramePr>
          <p:cNvPr id="9" name="4 Gráfico"/>
          <p:cNvGraphicFramePr>
            <a:graphicFrameLocks/>
          </p:cNvGraphicFramePr>
          <p:nvPr/>
        </p:nvGraphicFramePr>
        <p:xfrm>
          <a:off x="2238349" y="1357299"/>
          <a:ext cx="7705725" cy="4029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2" descr="Y:\DOCUMENTOS JOSE CARLOS\Autoconsumo 2016\Jornada Valladolid\!cid_F2CC2024-1C33-420E-BA22-A458EC634FBC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310710" y="1"/>
            <a:ext cx="1357290" cy="9595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567026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Rezultaty wyjazdu</a:t>
            </a:r>
            <a:br>
              <a:rPr lang="pl-PL" dirty="0" smtClean="0"/>
            </a:br>
            <a:r>
              <a:rPr lang="pl-PL" dirty="0" smtClean="0"/>
              <a:t>kadra/uczniowie/szkoła/</a:t>
            </a:r>
            <a:br>
              <a:rPr lang="pl-PL" dirty="0" smtClean="0"/>
            </a:br>
            <a:r>
              <a:rPr lang="pl-PL" dirty="0" smtClean="0"/>
              <a:t>środowisko lokalne i region/Polska/UE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endParaRPr lang="pl-PL" dirty="0" smtClean="0"/>
          </a:p>
          <a:p>
            <a:r>
              <a:rPr lang="pl-PL" dirty="0" smtClean="0"/>
              <a:t>1.Wzrost kompetencji zawodowych nauczycieli potwierdzony </a:t>
            </a:r>
            <a:r>
              <a:rPr lang="pl-PL" dirty="0" err="1" smtClean="0"/>
              <a:t>Europass</a:t>
            </a:r>
            <a:r>
              <a:rPr lang="pl-PL" dirty="0" smtClean="0"/>
              <a:t> </a:t>
            </a:r>
            <a:r>
              <a:rPr lang="pl-PL" dirty="0" err="1" smtClean="0"/>
              <a:t>Mobility</a:t>
            </a:r>
            <a:r>
              <a:rPr lang="pl-PL" dirty="0" smtClean="0"/>
              <a:t> i certyfikatem  firmy Gamo </a:t>
            </a:r>
            <a:r>
              <a:rPr lang="pl-PL" dirty="0" err="1" smtClean="0"/>
              <a:t>Energias</a:t>
            </a:r>
            <a:endParaRPr lang="pl-PL" dirty="0" smtClean="0"/>
          </a:p>
          <a:p>
            <a:r>
              <a:rPr lang="pl-PL" dirty="0" smtClean="0"/>
              <a:t>2.Przeszkolenie Rady Pedagogicznej nt OZE w Hiszpanii i firmy Gamo </a:t>
            </a:r>
            <a:r>
              <a:rPr lang="pl-PL" dirty="0" err="1" smtClean="0"/>
              <a:t>Energias</a:t>
            </a:r>
            <a:endParaRPr lang="pl-PL" dirty="0" smtClean="0"/>
          </a:p>
          <a:p>
            <a:r>
              <a:rPr lang="pl-PL" dirty="0" smtClean="0"/>
              <a:t>3.Stworzenie i wdrożenie programu innowacyjnego pt  Nowe technologie OZE w języku angielskim w </a:t>
            </a:r>
            <a:r>
              <a:rPr lang="pl-PL" smtClean="0"/>
              <a:t>klasie </a:t>
            </a:r>
            <a:r>
              <a:rPr lang="pl-PL"/>
              <a:t>2</a:t>
            </a:r>
            <a:r>
              <a:rPr lang="pl-PL" smtClean="0"/>
              <a:t>st</a:t>
            </a:r>
            <a:endParaRPr lang="pl-PL" dirty="0" smtClean="0"/>
          </a:p>
          <a:p>
            <a:r>
              <a:rPr lang="pl-PL" dirty="0" smtClean="0"/>
              <a:t>4.Zgromadzenie oraz  wykorzystanie na lekcjach materiałów informacyjnych o firmie </a:t>
            </a:r>
            <a:r>
              <a:rPr lang="pl-PL" dirty="0" err="1" smtClean="0"/>
              <a:t>GamoEnergias</a:t>
            </a:r>
            <a:r>
              <a:rPr lang="pl-PL" dirty="0" smtClean="0"/>
              <a:t> i rynku energetycznym Hiszpanii</a:t>
            </a:r>
          </a:p>
          <a:p>
            <a:r>
              <a:rPr lang="pl-PL" dirty="0" smtClean="0"/>
              <a:t>5.Stworzenie zasobów i opracowań na temat wyjazdu i umieszczenie ich na stronie internetowej szkoły</a:t>
            </a:r>
          </a:p>
          <a:p>
            <a:r>
              <a:rPr lang="pl-PL" dirty="0" smtClean="0"/>
              <a:t>6.Szerokie rozpowszechnianie rezultatów  wyjazdu na imprezach szkolnych, środowisku lokalnym i regionie</a:t>
            </a:r>
            <a:endParaRPr lang="pl-PL" dirty="0"/>
          </a:p>
        </p:txBody>
      </p:sp>
      <p:pic>
        <p:nvPicPr>
          <p:cNvPr id="5" name="Picture 2" descr="C:\Users\Komputer\Desktop\seminarium\zdjecia salamanka\WP_20170215_05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586102" y="987425"/>
            <a:ext cx="3366372" cy="4873625"/>
          </a:xfrm>
          <a:prstGeom prst="rect">
            <a:avLst/>
          </a:prstGeom>
          <a:noFill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9522" y="285728"/>
            <a:ext cx="4953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Rezultaty wyjazdu-program innowacyjny</a:t>
            </a: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2398" y="642918"/>
            <a:ext cx="4953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Rezultaty wyjazdu-program innowacyjny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Tematyka</a:t>
            </a:r>
            <a:endParaRPr lang="pl-PL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pPr lvl="0"/>
            <a:r>
              <a:rPr lang="pl-PL" dirty="0" smtClean="0"/>
              <a:t>1.Rodzaje energii odnawialnych  –wprowadzenie w języku angielskim  część 1 (10.10.2017)</a:t>
            </a:r>
          </a:p>
          <a:p>
            <a:pPr lvl="0"/>
            <a:r>
              <a:rPr lang="pl-PL" dirty="0" smtClean="0"/>
              <a:t>2.Rodzaje energii odnawialnych  część 2 -</a:t>
            </a:r>
            <a:r>
              <a:rPr lang="pl-PL" dirty="0" err="1" smtClean="0"/>
              <a:t>types</a:t>
            </a:r>
            <a:r>
              <a:rPr lang="pl-PL" dirty="0" smtClean="0"/>
              <a:t> of RE (17.10.2017)</a:t>
            </a:r>
          </a:p>
          <a:p>
            <a:pPr lvl="0"/>
            <a:r>
              <a:rPr lang="pl-PL" dirty="0" smtClean="0"/>
              <a:t>3.Jak działa ogniwo fotowoltaiczne? film dydaktyczny (24.10.2017)</a:t>
            </a:r>
          </a:p>
          <a:p>
            <a:pPr lvl="0"/>
            <a:r>
              <a:rPr lang="pl-PL" dirty="0" smtClean="0"/>
              <a:t>4.Wyjście na targi RENEXPO w Warszawie (26.10.17)</a:t>
            </a:r>
          </a:p>
          <a:p>
            <a:pPr lvl="0"/>
            <a:r>
              <a:rPr lang="pl-PL" dirty="0" smtClean="0"/>
              <a:t>5.Produkacja energii elektrycznej z OZE w Hiszpanii, Polsce i Wielkiej Brytanii(07.11.2017)</a:t>
            </a:r>
          </a:p>
          <a:p>
            <a:pPr lvl="0"/>
            <a:r>
              <a:rPr lang="pl-PL" dirty="0" smtClean="0"/>
              <a:t>6.Profile firm OZE z Niemiec, Chin, Czech.(14.11.2017)</a:t>
            </a:r>
          </a:p>
          <a:p>
            <a:pPr>
              <a:buNone/>
            </a:pPr>
            <a:endParaRPr lang="pl-PL" dirty="0"/>
          </a:p>
        </p:txBody>
      </p:sp>
      <p:sp>
        <p:nvSpPr>
          <p:cNvPr id="6" name="Symbol zastępczy tekstu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l-PL" dirty="0" smtClean="0"/>
              <a:t>Tematyka</a:t>
            </a:r>
            <a:endParaRPr lang="pl-PL" dirty="0"/>
          </a:p>
        </p:txBody>
      </p:sp>
      <p:sp>
        <p:nvSpPr>
          <p:cNvPr id="7" name="Symbol zastępczy zawartości 6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55000" lnSpcReduction="20000"/>
          </a:bodyPr>
          <a:lstStyle/>
          <a:p>
            <a:r>
              <a:rPr lang="pl-PL" dirty="0" smtClean="0"/>
              <a:t>7.Firma </a:t>
            </a:r>
            <a:r>
              <a:rPr lang="pl-PL" dirty="0" err="1" smtClean="0"/>
              <a:t>GamoEnergias</a:t>
            </a:r>
            <a:r>
              <a:rPr lang="pl-PL" dirty="0" smtClean="0"/>
              <a:t> w Salamance, Hiszpania (05.12.2017)</a:t>
            </a:r>
          </a:p>
          <a:p>
            <a:r>
              <a:rPr lang="pl-PL" dirty="0" smtClean="0"/>
              <a:t>8.Informacje o prospektach oraz instrukcjach montażu i obsługi urządzeń OZE cz 1 (13.02.2018)</a:t>
            </a:r>
          </a:p>
          <a:p>
            <a:r>
              <a:rPr lang="pl-PL" dirty="0" smtClean="0"/>
              <a:t>9,10,11.Profil firmy </a:t>
            </a:r>
            <a:r>
              <a:rPr lang="pl-PL" dirty="0" err="1" smtClean="0"/>
              <a:t>Ekoinstal</a:t>
            </a:r>
            <a:r>
              <a:rPr lang="pl-PL" dirty="0" smtClean="0"/>
              <a:t> z Przasnysza, spotkanie uczniów z przedstawicielami tej firmy(13.02.2018)</a:t>
            </a:r>
          </a:p>
          <a:p>
            <a:r>
              <a:rPr lang="pl-PL" dirty="0" smtClean="0"/>
              <a:t>12.Obcojęzyczne źródła informacji ze stron internetowych </a:t>
            </a:r>
            <a:r>
              <a:rPr lang="pl-PL" u="sng" dirty="0" err="1" smtClean="0">
                <a:hlinkClick r:id="rId2"/>
              </a:rPr>
              <a:t>www.unesa.net,www.nrel.gov</a:t>
            </a:r>
            <a:r>
              <a:rPr lang="pl-PL" dirty="0" smtClean="0"/>
              <a:t> (10.04.18)</a:t>
            </a:r>
          </a:p>
          <a:p>
            <a:r>
              <a:rPr lang="pl-PL" dirty="0" smtClean="0"/>
              <a:t>13. Przegląd i analiza  profilu firmy PGE </a:t>
            </a:r>
            <a:r>
              <a:rPr lang="pl-PL" u="sng" dirty="0" smtClean="0">
                <a:hlinkClick r:id="rId3"/>
              </a:rPr>
              <a:t>https://pgeeo.pl/Nasze-obiekty</a:t>
            </a:r>
            <a:r>
              <a:rPr lang="pl-PL" dirty="0" smtClean="0"/>
              <a:t> (12.04.18)</a:t>
            </a:r>
          </a:p>
          <a:p>
            <a:r>
              <a:rPr lang="pl-PL" dirty="0" smtClean="0"/>
              <a:t>14.Praca z tekstem na temat inwestycji OZE  firmy PGE   w języku angielskim  https://pgeeo.pl/en/About-PGE-EO(19.04.18)</a:t>
            </a:r>
          </a:p>
          <a:p>
            <a:r>
              <a:rPr lang="pl-PL" dirty="0" smtClean="0"/>
              <a:t>15.Podsumowanie zajęć i pisanie ogłoszenia w języku angielskim  na stronie </a:t>
            </a:r>
            <a:r>
              <a:rPr lang="pl-PL" dirty="0" err="1" smtClean="0"/>
              <a:t>etwinning</a:t>
            </a:r>
            <a:r>
              <a:rPr lang="pl-PL" dirty="0" smtClean="0"/>
              <a:t> (19.04.18)</a:t>
            </a:r>
          </a:p>
          <a:p>
            <a:pPr>
              <a:buNone/>
            </a:pPr>
            <a:endParaRPr lang="pl-PL" dirty="0" smtClean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0960" y="785794"/>
            <a:ext cx="4953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Rezultaty wyjazdu-realizacja zajęć pozalekcyjnych</a:t>
            </a:r>
            <a:endParaRPr lang="pl-PL" dirty="0"/>
          </a:p>
        </p:txBody>
      </p:sp>
      <p:pic>
        <p:nvPicPr>
          <p:cNvPr id="4" name="Symbol zastępczy zawartości 3" descr="https://www.ckziu1.edu.pl/images/WP_20171026_006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22764" y="1825625"/>
            <a:ext cx="7746471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3352" y="513556"/>
            <a:ext cx="4953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Zajęcia innowacyjne rezultaty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dirty="0" smtClean="0"/>
              <a:t>1.Cele zostały osiągnięte i innowacja poddana ewaluacji</a:t>
            </a:r>
          </a:p>
          <a:p>
            <a:r>
              <a:rPr lang="pl-PL" dirty="0"/>
              <a:t>https://www.ckziu1.edu.pl/index.php/staze-zagraniczne/375-sprawozdanie-z-realizacji-innowacji-pedagogicznej</a:t>
            </a:r>
            <a:endParaRPr lang="pl-PL" dirty="0" smtClean="0"/>
          </a:p>
          <a:p>
            <a:r>
              <a:rPr lang="pl-PL" dirty="0"/>
              <a:t>2</a:t>
            </a:r>
            <a:r>
              <a:rPr lang="pl-PL" dirty="0" smtClean="0"/>
              <a:t>.Uczniowie przełamali barierę komunikacyjną i lepiej porozumiewają się w języku angielskim, nie boją się terminologii zawodowej.</a:t>
            </a:r>
          </a:p>
          <a:p>
            <a:r>
              <a:rPr lang="pl-PL" dirty="0" smtClean="0"/>
              <a:t>3.Nawiązano współpracę z firmami z branży OZE  </a:t>
            </a:r>
            <a:r>
              <a:rPr lang="pl-PL" dirty="0" err="1" smtClean="0"/>
              <a:t>Ekoinstal</a:t>
            </a:r>
            <a:r>
              <a:rPr lang="pl-PL" dirty="0" smtClean="0"/>
              <a:t> z Przasnysza i PGE SA.</a:t>
            </a:r>
          </a:p>
          <a:p>
            <a:r>
              <a:rPr lang="pl-PL" dirty="0" smtClean="0"/>
              <a:t>4. Uczniowie prezentowali swoje osiągnięcia</a:t>
            </a:r>
          </a:p>
          <a:p>
            <a:r>
              <a:rPr lang="pl-PL" dirty="0" smtClean="0"/>
              <a:t>na imprezach szkolnych </a:t>
            </a:r>
            <a:r>
              <a:rPr lang="pl-PL" dirty="0"/>
              <a:t>-</a:t>
            </a:r>
            <a:r>
              <a:rPr lang="pl-PL" dirty="0" smtClean="0"/>
              <a:t> </a:t>
            </a:r>
            <a:r>
              <a:rPr lang="pl-PL" dirty="0" smtClean="0"/>
              <a:t>Miasteczko Zawodów, na konferencji podsumowującej projekt w czerwcu 2018.</a:t>
            </a:r>
          </a:p>
          <a:p>
            <a:r>
              <a:rPr lang="pl-PL" dirty="0" smtClean="0"/>
              <a:t>5. 1 uczennica i 7 uczniów z tej klasy latem 2019  uczestniczyło w stażach w Sofii, Bułgarii </a:t>
            </a:r>
            <a:endParaRPr lang="pl-PL" dirty="0"/>
          </a:p>
        </p:txBody>
      </p:sp>
      <p:graphicFrame>
        <p:nvGraphicFramePr>
          <p:cNvPr id="49155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6530140" y="987425"/>
          <a:ext cx="3478295" cy="4873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15" name="Dokument" r:id="rId3" imgW="5782322" imgH="8101453" progId="">
                  <p:embed/>
                </p:oleObj>
              </mc:Choice>
              <mc:Fallback>
                <p:oleObj name="Dokument" r:id="rId3" imgW="5782322" imgH="8101453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30140" y="987425"/>
                        <a:ext cx="3478295" cy="4873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5274" y="357166"/>
            <a:ext cx="4953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Geneza pomysłu</a:t>
            </a:r>
            <a:endParaRPr lang="pl-PL" dirty="0"/>
          </a:p>
        </p:txBody>
      </p:sp>
      <p:graphicFrame>
        <p:nvGraphicFramePr>
          <p:cNvPr id="5" name="Symbol zastępczy zawartości 4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2398" y="714356"/>
            <a:ext cx="4953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5285" y="3537857"/>
            <a:ext cx="7772400" cy="875830"/>
          </a:xfrm>
        </p:spPr>
        <p:txBody>
          <a:bodyPr>
            <a:normAutofit fontScale="90000"/>
          </a:bodyPr>
          <a:lstStyle/>
          <a:p>
            <a:r>
              <a:rPr lang="pl-PL" sz="5400" dirty="0"/>
              <a:t>Lekcja  w dniu 26.10.2017</a:t>
            </a:r>
            <a:br>
              <a:rPr lang="pl-PL" sz="5400" dirty="0"/>
            </a:br>
            <a:r>
              <a:rPr lang="pl-PL" sz="5400" dirty="0"/>
              <a:t>Temat :</a:t>
            </a:r>
            <a:r>
              <a:rPr lang="pl-PL" sz="5400" dirty="0" err="1"/>
              <a:t>Conducting</a:t>
            </a:r>
            <a:r>
              <a:rPr lang="pl-PL" sz="5400" dirty="0"/>
              <a:t> a </a:t>
            </a:r>
            <a:r>
              <a:rPr lang="pl-PL" sz="5400" dirty="0" err="1"/>
              <a:t>survey</a:t>
            </a:r>
            <a:r>
              <a:rPr lang="pl-PL" sz="5400" dirty="0"/>
              <a:t> –przeprowadzenie ankiety</a:t>
            </a:r>
            <a:br>
              <a:rPr lang="pl-PL" sz="5400" dirty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err="1"/>
              <a:t>CKZiU</a:t>
            </a:r>
            <a:r>
              <a:rPr lang="pl-PL" sz="1800" dirty="0"/>
              <a:t> nr 1 (Technikum Budowlane nr 5)</a:t>
            </a:r>
            <a:br>
              <a:rPr lang="pl-PL" sz="1800" dirty="0"/>
            </a:br>
            <a:r>
              <a:rPr lang="pl-PL" sz="1800" dirty="0"/>
              <a:t>w Warszawie, nauczyciel prowadzący Urszula  Poniatowska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9528963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	Wprowadzenie do lekcji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>
                <a:latin typeface="+mn-lt"/>
              </a:rPr>
              <a:t>Lekcja odbyła się w ramach zajęć pozalekcyjnych i realizacji programu innowacyjnego  pt. Technologie OZE w języku angielskim, w klasie II technikum urządzeń i systemów energetyki odnawialnej </a:t>
            </a:r>
          </a:p>
          <a:p>
            <a:r>
              <a:rPr lang="pl-PL" dirty="0" smtClean="0">
                <a:latin typeface="+mn-lt"/>
              </a:rPr>
              <a:t>Uczniowie uczestniczyli w wycieczce na targi REN EXPO </a:t>
            </a:r>
            <a:r>
              <a:rPr lang="pl-PL" dirty="0">
                <a:latin typeface="+mn-lt"/>
              </a:rPr>
              <a:t>w</a:t>
            </a:r>
            <a:r>
              <a:rPr lang="pl-PL" dirty="0" smtClean="0">
                <a:latin typeface="+mn-lt"/>
              </a:rPr>
              <a:t> Warszawie </a:t>
            </a:r>
            <a:r>
              <a:rPr lang="pl-PL" dirty="0" smtClean="0"/>
              <a:t>.</a:t>
            </a:r>
            <a:endParaRPr lang="pl-PL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81450" y="4892675"/>
            <a:ext cx="4457700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36555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/>
            </a:r>
            <a:br>
              <a:rPr lang="pl-PL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</a:br>
            <a:r>
              <a:rPr lang="pl-PL" sz="3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Cele lekcji :uczeń potrafi  </a:t>
            </a:r>
            <a:br>
              <a:rPr lang="pl-PL" sz="3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sz="3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-przeprowadzić  ankietę z przedsiębiorcą zagranicznym w języku angielskim</a:t>
            </a:r>
            <a:br>
              <a:rPr lang="pl-PL" sz="3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GB" sz="31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pl-PL" dirty="0" smtClean="0">
                <a:latin typeface="+mn-lt"/>
              </a:rPr>
              <a:t>-przygotować  profil firmy zagranicznej w języku angielskim</a:t>
            </a:r>
          </a:p>
          <a:p>
            <a:pPr>
              <a:buNone/>
            </a:pPr>
            <a:r>
              <a:rPr lang="pl-PL" dirty="0" smtClean="0">
                <a:latin typeface="+mn-lt"/>
              </a:rPr>
              <a:t>-potrafi się komunikować na zadany temat zawodowy doskonali umiejętności mówienia</a:t>
            </a:r>
          </a:p>
          <a:p>
            <a:pPr>
              <a:buNone/>
            </a:pPr>
            <a:r>
              <a:rPr lang="pl-PL" dirty="0" smtClean="0">
                <a:latin typeface="+mn-lt"/>
              </a:rPr>
              <a:t> -rozwija swoje umiejętności komunikacyjne</a:t>
            </a:r>
            <a:br>
              <a:rPr lang="pl-PL" dirty="0" smtClean="0">
                <a:latin typeface="+mn-lt"/>
              </a:rPr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Formy pracy:</a:t>
            </a:r>
          </a:p>
          <a:p>
            <a:pPr>
              <a:buNone/>
            </a:pPr>
            <a:r>
              <a:rPr lang="pl-PL" dirty="0" smtClean="0">
                <a:latin typeface="+mj-lt"/>
              </a:rPr>
              <a:t>-Praca indywidualna</a:t>
            </a:r>
          </a:p>
          <a:p>
            <a:pPr>
              <a:buNone/>
            </a:pPr>
            <a:r>
              <a:rPr lang="pl-PL" dirty="0" smtClean="0">
                <a:latin typeface="+mj-lt"/>
              </a:rPr>
              <a:t>-Praca w grupie</a:t>
            </a:r>
          </a:p>
          <a:p>
            <a:endParaRPr lang="en-AU" dirty="0">
              <a:latin typeface="+mj-lt"/>
            </a:endParaRPr>
          </a:p>
          <a:p>
            <a:pPr marL="0" indent="0">
              <a:buNone/>
            </a:pPr>
            <a:endParaRPr lang="en-AU" dirty="0">
              <a:latin typeface="+mj-lt"/>
            </a:endParaRPr>
          </a:p>
          <a:p>
            <a:pPr marL="0" indent="0">
              <a:buNone/>
            </a:pPr>
            <a:endParaRPr lang="en-US" i="1" dirty="0">
              <a:latin typeface="+mj-lt"/>
            </a:endParaRPr>
          </a:p>
          <a:p>
            <a:pPr marL="0" indent="0">
              <a:buNone/>
            </a:pPr>
            <a:endParaRPr lang="en-AU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3004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pl-PL" b="1" dirty="0" smtClean="0">
                <a:latin typeface="+mn-lt"/>
              </a:rPr>
              <a:t>METODY I TECHNIKI PRACY:</a:t>
            </a:r>
            <a:br>
              <a:rPr lang="pl-PL" b="1" dirty="0" smtClean="0">
                <a:latin typeface="+mn-lt"/>
              </a:rPr>
            </a:br>
            <a:r>
              <a:rPr lang="pl-PL" dirty="0" smtClean="0">
                <a:latin typeface="+mn-lt"/>
              </a:rPr>
              <a:t>• wizyta na targach REN EXPO w Warszawie</a:t>
            </a:r>
            <a:br>
              <a:rPr lang="pl-PL" dirty="0" smtClean="0">
                <a:latin typeface="+mn-lt"/>
              </a:rPr>
            </a:br>
            <a:r>
              <a:rPr lang="pl-PL" dirty="0" smtClean="0">
                <a:latin typeface="+mn-lt"/>
              </a:rPr>
              <a:t>• metoda burzy mózgów -uczniowie odszukują stanowisko  przydzielonej firmy zagranicznej w hali targowej</a:t>
            </a:r>
            <a:br>
              <a:rPr lang="pl-PL" dirty="0" smtClean="0">
                <a:latin typeface="+mn-lt"/>
              </a:rPr>
            </a:br>
            <a:r>
              <a:rPr lang="pl-PL" dirty="0" smtClean="0">
                <a:latin typeface="+mn-lt"/>
              </a:rPr>
              <a:t>• uczniowie korzystają z formularza ankiety </a:t>
            </a:r>
            <a:r>
              <a:rPr lang="pl-PL" dirty="0" err="1" smtClean="0">
                <a:latin typeface="+mn-lt"/>
              </a:rPr>
              <a:t>Survey</a:t>
            </a:r>
            <a:r>
              <a:rPr lang="pl-PL" dirty="0" smtClean="0">
                <a:latin typeface="+mn-lt"/>
              </a:rPr>
              <a:t> i przeprowadzają wywiad</a:t>
            </a:r>
            <a:br>
              <a:rPr lang="pl-PL" dirty="0" smtClean="0">
                <a:latin typeface="+mn-lt"/>
              </a:rPr>
            </a:br>
            <a:r>
              <a:rPr lang="pl-PL" dirty="0">
                <a:latin typeface="+mn-lt"/>
              </a:rPr>
              <a:t>U</a:t>
            </a:r>
            <a:r>
              <a:rPr lang="pl-PL" dirty="0" smtClean="0">
                <a:latin typeface="+mn-lt"/>
              </a:rPr>
              <a:t>czniowie po odbytej lekcji wykonali pracę domową </a:t>
            </a:r>
            <a:r>
              <a:rPr lang="pl-PL" dirty="0">
                <a:latin typeface="+mn-lt"/>
              </a:rPr>
              <a:t>M</a:t>
            </a:r>
            <a:r>
              <a:rPr lang="pl-PL" dirty="0" smtClean="0">
                <a:latin typeface="+mn-lt"/>
              </a:rPr>
              <a:t>ini Project RE na temat firmy, z przedstawicielem której przeprowadzili wywiad</a:t>
            </a:r>
          </a:p>
          <a:p>
            <a:pPr>
              <a:buNone/>
            </a:pPr>
            <a:r>
              <a:rPr lang="pl-PL" dirty="0" smtClean="0">
                <a:latin typeface="+mn-lt"/>
              </a:rPr>
              <a:t>-lista firm znajdowała się na stronie</a:t>
            </a:r>
          </a:p>
          <a:p>
            <a:pPr>
              <a:buNone/>
            </a:pPr>
            <a:r>
              <a:rPr lang="pl-PL" dirty="0" smtClean="0">
                <a:latin typeface="+mn-lt"/>
              </a:rPr>
              <a:t>    </a:t>
            </a:r>
            <a:r>
              <a:rPr lang="pl-PL" dirty="0" smtClean="0">
                <a:latin typeface="+mn-lt"/>
                <a:hlinkClick r:id="rId2"/>
              </a:rPr>
              <a:t>http://services.reeco.eu/en/exhibitors/warsaw-renexpo-poland/?mode=poland</a:t>
            </a:r>
            <a:endParaRPr lang="pl-PL" dirty="0" smtClean="0">
              <a:latin typeface="+mn-lt"/>
            </a:endParaRPr>
          </a:p>
          <a:p>
            <a:pPr>
              <a:buNone/>
            </a:pPr>
            <a:r>
              <a:rPr lang="pl-PL" dirty="0" smtClean="0">
                <a:latin typeface="+mn-lt"/>
              </a:rPr>
              <a:t>-formularze </a:t>
            </a:r>
            <a:r>
              <a:rPr lang="pl-PL" dirty="0" err="1" smtClean="0">
                <a:latin typeface="+mn-lt"/>
              </a:rPr>
              <a:t>Survey</a:t>
            </a:r>
            <a:r>
              <a:rPr lang="pl-PL" dirty="0" smtClean="0">
                <a:latin typeface="+mn-lt"/>
              </a:rPr>
              <a:t> i Mini Project RE w </a:t>
            </a:r>
            <a:r>
              <a:rPr lang="pl-PL" dirty="0" err="1" smtClean="0">
                <a:latin typeface="+mn-lt"/>
              </a:rPr>
              <a:t>j.angielskim</a:t>
            </a:r>
            <a:r>
              <a:rPr lang="pl-PL" dirty="0" smtClean="0">
                <a:latin typeface="+mn-lt"/>
              </a:rPr>
              <a:t> zostały przygotowane przez nauczyciela i uczniów na zajęciach poprzedzających  wyjście na targi</a:t>
            </a:r>
            <a:endParaRPr lang="en-AU" dirty="0">
              <a:latin typeface="+mn-lt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305050" y="5175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GB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1313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pl-PL" sz="4000" dirty="0"/>
              <a:t> PRZEBIEG LEKCJI</a:t>
            </a:r>
            <a:br>
              <a:rPr lang="pl-PL" sz="4000" dirty="0"/>
            </a:br>
            <a:r>
              <a:rPr lang="pl-PL" sz="4000" dirty="0"/>
              <a:t>I. Etap wstępny (25 min.)-dojazd do miejsca targów REN EXPO </a:t>
            </a:r>
          </a:p>
          <a:p>
            <a:pPr>
              <a:buNone/>
            </a:pPr>
            <a:r>
              <a:rPr lang="pl-PL" sz="4000" dirty="0"/>
              <a:t>    Na miejscu targów :</a:t>
            </a:r>
            <a:br>
              <a:rPr lang="pl-PL" sz="4000" dirty="0"/>
            </a:br>
            <a:r>
              <a:rPr lang="pl-PL" sz="4000" dirty="0"/>
              <a:t>1. Nauczyciel  sprawdza obecność i przypomina cele lekcji</a:t>
            </a:r>
            <a:br>
              <a:rPr lang="pl-PL" sz="4000" dirty="0"/>
            </a:br>
            <a:r>
              <a:rPr lang="pl-PL" sz="4000" dirty="0"/>
              <a:t>2. Uczniowie otrzymują  formularz - </a:t>
            </a:r>
            <a:r>
              <a:rPr lang="pl-PL" sz="4000" dirty="0" err="1"/>
              <a:t>survey</a:t>
            </a:r>
            <a:endParaRPr lang="pl-PL" sz="4000" dirty="0"/>
          </a:p>
          <a:p>
            <a:pPr>
              <a:buNone/>
            </a:pPr>
            <a:r>
              <a:rPr lang="pl-PL" sz="4000" dirty="0"/>
              <a:t>    3.Uczniowie  sprawdzają na planie targów stanowisko przedsiębiorcy OZE (odnawialne źródła energii)</a:t>
            </a:r>
            <a:br>
              <a:rPr lang="pl-PL" sz="4000" dirty="0"/>
            </a:br>
            <a:r>
              <a:rPr lang="pl-PL" sz="4000" dirty="0"/>
              <a:t>4. Nauczyciel tłumaczy polecenia i nadzoruje wykonywanie ćwiczenia.</a:t>
            </a:r>
            <a:br>
              <a:rPr lang="pl-PL" sz="4000" dirty="0"/>
            </a:br>
            <a:r>
              <a:rPr lang="pl-PL" sz="4000" dirty="0"/>
              <a:t>II Faza zasadnicza: 30 minut</a:t>
            </a:r>
          </a:p>
          <a:p>
            <a:pPr>
              <a:buNone/>
            </a:pPr>
            <a:r>
              <a:rPr lang="pl-PL" sz="4000" dirty="0"/>
              <a:t>       -Uczniowie w grupach 2-osobowych  znajdują stoiska i przeprowadzają wywiad z przedstawicielem firmy</a:t>
            </a:r>
          </a:p>
          <a:p>
            <a:pPr>
              <a:buNone/>
            </a:pPr>
            <a:r>
              <a:rPr lang="pl-PL" sz="4000" dirty="0"/>
              <a:t>        -Nauczyciel czuwa nad właściwą kolejnością i tempem działań.</a:t>
            </a:r>
          </a:p>
          <a:p>
            <a:pPr>
              <a:buNone/>
            </a:pPr>
            <a:r>
              <a:rPr lang="pl-PL" sz="4000" dirty="0"/>
              <a:t/>
            </a:r>
            <a:br>
              <a:rPr lang="pl-PL" sz="4000" dirty="0"/>
            </a:br>
            <a:r>
              <a:rPr lang="pl-PL" sz="2000" dirty="0"/>
              <a:t/>
            </a:r>
            <a:br>
              <a:rPr lang="pl-PL" sz="2000" dirty="0"/>
            </a:br>
            <a:endParaRPr lang="en-AU" sz="1900" dirty="0">
              <a:latin typeface="+mj-lt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305050" y="5175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GB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7348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Uczniowie II ST na targach REN EXPO z nauczycielem</a:t>
            </a:r>
            <a:endParaRPr lang="en-GB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pl-PL" dirty="0">
              <a:latin typeface="+mj-lt"/>
            </a:endParaRPr>
          </a:p>
          <a:p>
            <a:endParaRPr lang="pl-PL" dirty="0">
              <a:latin typeface="+mj-lt"/>
            </a:endParaRPr>
          </a:p>
          <a:p>
            <a:endParaRPr lang="en-AU" dirty="0">
              <a:latin typeface="+mj-lt"/>
            </a:endParaRPr>
          </a:p>
        </p:txBody>
      </p:sp>
      <p:pic>
        <p:nvPicPr>
          <p:cNvPr id="4" name="Obraz 3" descr="https://www.ckziu1.edu.pl/images/WP_20171026_006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5640" y="1811048"/>
            <a:ext cx="5760720" cy="3235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8946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Formularz </a:t>
            </a:r>
            <a:r>
              <a:rPr lang="pl-PL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survey</a:t>
            </a:r>
            <a:r>
              <a:rPr lang="pl-PL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 strona1</a:t>
            </a:r>
            <a:endParaRPr lang="en-GB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250731"/>
            <a:ext cx="7886700" cy="4926232"/>
          </a:xfrm>
        </p:spPr>
        <p:txBody>
          <a:bodyPr>
            <a:normAutofit fontScale="25000" lnSpcReduction="20000"/>
          </a:bodyPr>
          <a:lstStyle/>
          <a:p>
            <a:r>
              <a:rPr lang="en-US" sz="4800" b="1" dirty="0"/>
              <a:t>RE SURVEY     26.10.2017  </a:t>
            </a:r>
            <a:endParaRPr lang="pl-PL" sz="4800" dirty="0"/>
          </a:p>
          <a:p>
            <a:r>
              <a:rPr lang="en-US" sz="4800" dirty="0"/>
              <a:t>Good afternoon Madame/Sir,</a:t>
            </a:r>
            <a:endParaRPr lang="pl-PL" sz="4800" dirty="0"/>
          </a:p>
          <a:p>
            <a:r>
              <a:rPr lang="en-US" sz="4800" dirty="0"/>
              <a:t>My name is ……………………………………………………………………….</a:t>
            </a:r>
            <a:endParaRPr lang="pl-PL" sz="4800" dirty="0"/>
          </a:p>
          <a:p>
            <a:r>
              <a:rPr lang="en-US" sz="4800" dirty="0"/>
              <a:t>I am a  Polish student  from  Warsaw interested in the profile of your company.</a:t>
            </a:r>
            <a:endParaRPr lang="pl-PL" sz="4800" dirty="0"/>
          </a:p>
          <a:p>
            <a:r>
              <a:rPr lang="en-US" sz="4800" dirty="0"/>
              <a:t>Could you answer my questions about your company .</a:t>
            </a:r>
            <a:endParaRPr lang="pl-PL" sz="4800" dirty="0"/>
          </a:p>
          <a:p>
            <a:r>
              <a:rPr lang="en-US" sz="4800" b="1" dirty="0"/>
              <a:t>1.What</a:t>
            </a:r>
            <a:r>
              <a:rPr lang="pl-PL" sz="4800" b="1" dirty="0"/>
              <a:t> </a:t>
            </a:r>
            <a:r>
              <a:rPr lang="pl-PL" sz="4800" b="1" dirty="0" err="1"/>
              <a:t>is</a:t>
            </a:r>
            <a:r>
              <a:rPr lang="pl-PL" sz="4800" b="1" dirty="0"/>
              <a:t> </a:t>
            </a:r>
            <a:r>
              <a:rPr lang="en-US" sz="4800" b="1" dirty="0"/>
              <a:t> the name of the company?</a:t>
            </a:r>
            <a:endParaRPr lang="pl-PL" sz="4800" dirty="0"/>
          </a:p>
          <a:p>
            <a:r>
              <a:rPr lang="en-US" sz="4800" dirty="0"/>
              <a:t>………………………………………………………………………………………………………………..</a:t>
            </a:r>
            <a:endParaRPr lang="pl-PL" sz="4800" dirty="0"/>
          </a:p>
          <a:p>
            <a:r>
              <a:rPr lang="en-US" sz="4800" b="1" dirty="0"/>
              <a:t>2.Where are you from?</a:t>
            </a:r>
            <a:endParaRPr lang="pl-PL" sz="4800" dirty="0"/>
          </a:p>
          <a:p>
            <a:r>
              <a:rPr lang="en-US" sz="4800" dirty="0"/>
              <a:t>…………………………………………………………………………………………………………………</a:t>
            </a:r>
            <a:endParaRPr lang="pl-PL" sz="4800" dirty="0"/>
          </a:p>
          <a:p>
            <a:r>
              <a:rPr lang="en-US" sz="4800" b="1" dirty="0"/>
              <a:t>3.What  are the main areas  of your RE activity and business?</a:t>
            </a:r>
            <a:endParaRPr lang="pl-PL" sz="4800" dirty="0"/>
          </a:p>
          <a:p>
            <a:r>
              <a:rPr lang="en-US" sz="4800" dirty="0"/>
              <a:t>………………………………………………………………………………………………………………..</a:t>
            </a:r>
            <a:endParaRPr lang="pl-PL" sz="4800" dirty="0"/>
          </a:p>
          <a:p>
            <a:r>
              <a:rPr lang="en-US" sz="4800" dirty="0"/>
              <a:t>             </a:t>
            </a:r>
            <a:r>
              <a:rPr lang="en-US" sz="4800" dirty="0">
                <a:hlinkClick r:id="rId2"/>
              </a:rPr>
              <a:t>Solar Energy</a:t>
            </a:r>
            <a:r>
              <a:rPr lang="en-US" sz="4800" dirty="0"/>
              <a:t>   YES  /NO</a:t>
            </a:r>
            <a:endParaRPr lang="pl-PL" sz="4800" dirty="0"/>
          </a:p>
          <a:p>
            <a:pPr lvl="1"/>
            <a:r>
              <a:rPr lang="pl-PL" sz="4800" dirty="0" err="1">
                <a:hlinkClick r:id="rId3"/>
              </a:rPr>
              <a:t>Photovoltaic</a:t>
            </a:r>
            <a:r>
              <a:rPr lang="pl-PL" sz="4800" dirty="0">
                <a:hlinkClick r:id="rId3"/>
              </a:rPr>
              <a:t> Systems</a:t>
            </a:r>
            <a:r>
              <a:rPr lang="pl-PL" sz="4800" dirty="0"/>
              <a:t>  YES/NO</a:t>
            </a:r>
          </a:p>
          <a:p>
            <a:pPr lvl="1"/>
            <a:r>
              <a:rPr lang="en-US" sz="4800" dirty="0">
                <a:hlinkClick r:id="rId4"/>
              </a:rPr>
              <a:t>Solar Hot Water</a:t>
            </a:r>
            <a:r>
              <a:rPr lang="en-US" sz="4800" dirty="0"/>
              <a:t>       YES/NO</a:t>
            </a:r>
            <a:endParaRPr lang="pl-PL" sz="4800" dirty="0"/>
          </a:p>
          <a:p>
            <a:pPr lvl="1"/>
            <a:r>
              <a:rPr lang="pl-PL" sz="4800" dirty="0" err="1">
                <a:hlinkClick r:id="rId5"/>
              </a:rPr>
              <a:t>Solar</a:t>
            </a:r>
            <a:r>
              <a:rPr lang="pl-PL" sz="4800" dirty="0">
                <a:hlinkClick r:id="rId5"/>
              </a:rPr>
              <a:t> </a:t>
            </a:r>
            <a:r>
              <a:rPr lang="pl-PL" sz="4800" dirty="0" err="1">
                <a:hlinkClick r:id="rId5"/>
              </a:rPr>
              <a:t>Electricity</a:t>
            </a:r>
            <a:r>
              <a:rPr lang="pl-PL" sz="4800" dirty="0"/>
              <a:t>         YES/NO</a:t>
            </a:r>
          </a:p>
          <a:p>
            <a:pPr lvl="1"/>
            <a:r>
              <a:rPr lang="en-US" sz="4800" dirty="0">
                <a:hlinkClick r:id="rId6"/>
              </a:rPr>
              <a:t>Passive Solar Heating &amp; </a:t>
            </a:r>
            <a:r>
              <a:rPr lang="en-US" sz="4800" dirty="0" err="1">
                <a:hlinkClick r:id="rId6"/>
              </a:rPr>
              <a:t>Daylighting</a:t>
            </a:r>
            <a:r>
              <a:rPr lang="en-US" sz="4800" dirty="0"/>
              <a:t>    YES/NO</a:t>
            </a:r>
            <a:endParaRPr lang="pl-PL" sz="4800" dirty="0"/>
          </a:p>
          <a:p>
            <a:pPr lvl="1"/>
            <a:r>
              <a:rPr lang="pl-PL" sz="4800" dirty="0" err="1">
                <a:hlinkClick r:id="rId7"/>
              </a:rPr>
              <a:t>Space</a:t>
            </a:r>
            <a:r>
              <a:rPr lang="pl-PL" sz="4800" dirty="0">
                <a:hlinkClick r:id="rId7"/>
              </a:rPr>
              <a:t> Heating &amp; </a:t>
            </a:r>
            <a:r>
              <a:rPr lang="pl-PL" sz="4800" dirty="0" err="1">
                <a:hlinkClick r:id="rId7"/>
              </a:rPr>
              <a:t>Cooling</a:t>
            </a:r>
            <a:r>
              <a:rPr lang="pl-PL" sz="4800" dirty="0"/>
              <a:t>  YES/NO</a:t>
            </a:r>
          </a:p>
          <a:p>
            <a:pPr lvl="0"/>
            <a:r>
              <a:rPr lang="pl-PL" sz="4800" dirty="0">
                <a:hlinkClick r:id="rId8"/>
              </a:rPr>
              <a:t>Wind Energy</a:t>
            </a:r>
            <a:r>
              <a:rPr lang="pl-PL" sz="4800" dirty="0"/>
              <a:t>  YES/NO</a:t>
            </a:r>
          </a:p>
          <a:p>
            <a:pPr lvl="0"/>
            <a:r>
              <a:rPr lang="pl-PL" sz="4800" dirty="0" err="1">
                <a:hlinkClick r:id="rId9"/>
              </a:rPr>
              <a:t>Geothermal</a:t>
            </a:r>
            <a:r>
              <a:rPr lang="pl-PL" sz="4800" dirty="0">
                <a:hlinkClick r:id="rId9"/>
              </a:rPr>
              <a:t> Energy</a:t>
            </a:r>
            <a:r>
              <a:rPr lang="pl-PL" sz="4800" dirty="0"/>
              <a:t>  YES/NO</a:t>
            </a:r>
          </a:p>
          <a:p>
            <a:pPr lvl="1"/>
            <a:r>
              <a:rPr lang="pl-PL" sz="4800" dirty="0" err="1">
                <a:hlinkClick r:id="rId10"/>
              </a:rPr>
              <a:t>Geothermal</a:t>
            </a:r>
            <a:r>
              <a:rPr lang="pl-PL" sz="4800" dirty="0">
                <a:hlinkClick r:id="rId10"/>
              </a:rPr>
              <a:t> </a:t>
            </a:r>
            <a:r>
              <a:rPr lang="pl-PL" sz="4800" dirty="0" err="1">
                <a:hlinkClick r:id="rId10"/>
              </a:rPr>
              <a:t>Electricity</a:t>
            </a:r>
            <a:r>
              <a:rPr lang="pl-PL" sz="4800" dirty="0">
                <a:hlinkClick r:id="rId10"/>
              </a:rPr>
              <a:t> </a:t>
            </a:r>
            <a:r>
              <a:rPr lang="pl-PL" sz="4800" dirty="0" err="1">
                <a:hlinkClick r:id="rId10"/>
              </a:rPr>
              <a:t>Production</a:t>
            </a:r>
            <a:r>
              <a:rPr lang="pl-PL" sz="4800" dirty="0"/>
              <a:t> YES/NO</a:t>
            </a:r>
          </a:p>
          <a:p>
            <a:pPr lvl="1"/>
            <a:r>
              <a:rPr lang="pl-PL" sz="4800" dirty="0" err="1">
                <a:hlinkClick r:id="rId11"/>
              </a:rPr>
              <a:t>Geothermal</a:t>
            </a:r>
            <a:r>
              <a:rPr lang="pl-PL" sz="4800" dirty="0">
                <a:hlinkClick r:id="rId11"/>
              </a:rPr>
              <a:t> </a:t>
            </a:r>
            <a:r>
              <a:rPr lang="pl-PL" sz="4800" dirty="0" err="1">
                <a:hlinkClick r:id="rId11"/>
              </a:rPr>
              <a:t>Direct</a:t>
            </a:r>
            <a:r>
              <a:rPr lang="pl-PL" sz="4800" dirty="0">
                <a:hlinkClick r:id="rId11"/>
              </a:rPr>
              <a:t> </a:t>
            </a:r>
            <a:r>
              <a:rPr lang="pl-PL" sz="4800" dirty="0" err="1">
                <a:hlinkClick r:id="rId11"/>
              </a:rPr>
              <a:t>Use</a:t>
            </a:r>
            <a:r>
              <a:rPr lang="pl-PL" sz="4800" dirty="0"/>
              <a:t>  YES/NO</a:t>
            </a:r>
          </a:p>
          <a:p>
            <a:pPr lvl="1"/>
            <a:r>
              <a:rPr lang="pl-PL" sz="4800" dirty="0" err="1">
                <a:hlinkClick r:id="rId12"/>
              </a:rPr>
              <a:t>Geothermal</a:t>
            </a:r>
            <a:r>
              <a:rPr lang="pl-PL" sz="4800" dirty="0">
                <a:hlinkClick r:id="rId12"/>
              </a:rPr>
              <a:t> </a:t>
            </a:r>
            <a:r>
              <a:rPr lang="pl-PL" sz="4800" dirty="0" err="1">
                <a:hlinkClick r:id="rId12"/>
              </a:rPr>
              <a:t>Heat</a:t>
            </a:r>
            <a:r>
              <a:rPr lang="pl-PL" sz="4800" dirty="0">
                <a:hlinkClick r:id="rId12"/>
              </a:rPr>
              <a:t> </a:t>
            </a:r>
            <a:r>
              <a:rPr lang="pl-PL" sz="4800" dirty="0" err="1">
                <a:hlinkClick r:id="rId12"/>
              </a:rPr>
              <a:t>Pumps</a:t>
            </a:r>
            <a:r>
              <a:rPr lang="pl-PL" sz="4800" dirty="0"/>
              <a:t> YES/NO</a:t>
            </a:r>
          </a:p>
          <a:p>
            <a:pPr lvl="0"/>
            <a:r>
              <a:rPr lang="pl-PL" sz="4800" dirty="0" err="1">
                <a:hlinkClick r:id="rId13"/>
              </a:rPr>
              <a:t>Bioenergy</a:t>
            </a:r>
            <a:r>
              <a:rPr lang="pl-PL" sz="4800" dirty="0"/>
              <a:t> YES/NO</a:t>
            </a:r>
          </a:p>
          <a:p>
            <a:pPr marL="0" indent="0">
              <a:buNone/>
            </a:pPr>
            <a:endParaRPr lang="en-GB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5872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Formularz </a:t>
            </a:r>
            <a:r>
              <a:rPr lang="pl-PL" dirty="0" err="1" smtClean="0"/>
              <a:t>survey</a:t>
            </a:r>
            <a:r>
              <a:rPr lang="pl-PL" dirty="0" smtClean="0"/>
              <a:t> strona 2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endParaRPr lang="pl-PL" sz="2900" dirty="0"/>
          </a:p>
          <a:p>
            <a:pPr lvl="1"/>
            <a:r>
              <a:rPr lang="pl-PL" sz="2900" dirty="0" err="1">
                <a:hlinkClick r:id="rId2"/>
              </a:rPr>
              <a:t>Biofuels</a:t>
            </a:r>
            <a:r>
              <a:rPr lang="pl-PL" sz="2900" dirty="0"/>
              <a:t> YES/NO</a:t>
            </a:r>
          </a:p>
          <a:p>
            <a:pPr lvl="1"/>
            <a:r>
              <a:rPr lang="pl-PL" sz="2900" dirty="0" err="1">
                <a:hlinkClick r:id="rId3"/>
              </a:rPr>
              <a:t>Biopower</a:t>
            </a:r>
            <a:r>
              <a:rPr lang="pl-PL" sz="2900" dirty="0"/>
              <a:t> YES/NO</a:t>
            </a:r>
          </a:p>
          <a:p>
            <a:pPr lvl="1"/>
            <a:r>
              <a:rPr lang="pl-PL" sz="2900" dirty="0" err="1">
                <a:hlinkClick r:id="rId4"/>
              </a:rPr>
              <a:t>Bioproducts</a:t>
            </a:r>
            <a:r>
              <a:rPr lang="pl-PL" sz="2900" dirty="0"/>
              <a:t>  YES/NO</a:t>
            </a:r>
          </a:p>
          <a:p>
            <a:pPr lvl="0"/>
            <a:r>
              <a:rPr lang="pl-PL" sz="2900" dirty="0" err="1">
                <a:hlinkClick r:id="rId5"/>
              </a:rPr>
              <a:t>Hydropower</a:t>
            </a:r>
            <a:r>
              <a:rPr lang="pl-PL" sz="2900" dirty="0"/>
              <a:t> YES/NO</a:t>
            </a:r>
          </a:p>
          <a:p>
            <a:pPr lvl="0"/>
            <a:r>
              <a:rPr lang="pl-PL" sz="2900" dirty="0">
                <a:hlinkClick r:id="rId6"/>
              </a:rPr>
              <a:t>Ocean Energy</a:t>
            </a:r>
            <a:r>
              <a:rPr lang="pl-PL" sz="2900" dirty="0"/>
              <a:t> YES/NO</a:t>
            </a:r>
          </a:p>
          <a:p>
            <a:pPr lvl="0"/>
            <a:r>
              <a:rPr lang="pl-PL" sz="2900" dirty="0" err="1">
                <a:hlinkClick r:id="rId7"/>
              </a:rPr>
              <a:t>Hydrogen</a:t>
            </a:r>
            <a:r>
              <a:rPr lang="pl-PL" sz="2900" dirty="0">
                <a:hlinkClick r:id="rId7"/>
              </a:rPr>
              <a:t> &amp; </a:t>
            </a:r>
            <a:r>
              <a:rPr lang="pl-PL" sz="2900" dirty="0" err="1">
                <a:hlinkClick r:id="rId7"/>
              </a:rPr>
              <a:t>Fuel</a:t>
            </a:r>
            <a:r>
              <a:rPr lang="pl-PL" sz="2900" dirty="0">
                <a:hlinkClick r:id="rId7"/>
              </a:rPr>
              <a:t> </a:t>
            </a:r>
            <a:r>
              <a:rPr lang="pl-PL" sz="2900" dirty="0" err="1">
                <a:hlinkClick r:id="rId7"/>
              </a:rPr>
              <a:t>Cells</a:t>
            </a:r>
            <a:r>
              <a:rPr lang="pl-PL" sz="2900" dirty="0"/>
              <a:t>  YES/NO</a:t>
            </a:r>
          </a:p>
          <a:p>
            <a:r>
              <a:rPr lang="en-US" sz="2900" b="1" dirty="0"/>
              <a:t>4.Why do you  take part in this International Trade Fair  ?</a:t>
            </a:r>
            <a:endParaRPr lang="pl-PL" sz="2900" dirty="0"/>
          </a:p>
          <a:p>
            <a:pPr lvl="0"/>
            <a:r>
              <a:rPr lang="en-US" sz="2900" dirty="0"/>
              <a:t> meet your target group  YES/NO</a:t>
            </a:r>
            <a:endParaRPr lang="pl-PL" sz="2900" dirty="0"/>
          </a:p>
          <a:p>
            <a:pPr lvl="0"/>
            <a:r>
              <a:rPr lang="en-US" sz="2900" dirty="0"/>
              <a:t> build a new network YES/NO</a:t>
            </a:r>
            <a:endParaRPr lang="pl-PL" sz="2900" dirty="0"/>
          </a:p>
          <a:p>
            <a:pPr lvl="0"/>
            <a:r>
              <a:rPr lang="en-US" sz="2900" dirty="0"/>
              <a:t> keep in touch with your partners YES/NO</a:t>
            </a:r>
            <a:endParaRPr lang="pl-PL" sz="2900" dirty="0"/>
          </a:p>
          <a:p>
            <a:pPr lvl="0"/>
            <a:r>
              <a:rPr lang="en-US" sz="2900" dirty="0"/>
              <a:t>RENEXPO® Poland is the place to build your image YES/NO</a:t>
            </a:r>
            <a:endParaRPr lang="pl-PL" sz="2900" dirty="0"/>
          </a:p>
          <a:p>
            <a:pPr lvl="0"/>
            <a:r>
              <a:rPr lang="en-US" sz="2900" dirty="0"/>
              <a:t>take part in high level conferences </a:t>
            </a:r>
            <a:r>
              <a:rPr lang="en-US" sz="2900" dirty="0" err="1"/>
              <a:t>organised</a:t>
            </a:r>
            <a:r>
              <a:rPr lang="en-US" sz="2900" dirty="0"/>
              <a:t> parallel to the event    YES/NO</a:t>
            </a:r>
            <a:endParaRPr lang="pl-PL" sz="2900" dirty="0"/>
          </a:p>
          <a:p>
            <a:pPr lvl="0"/>
            <a:r>
              <a:rPr lang="en-US" sz="2900" dirty="0"/>
              <a:t> benefit from the communication-campaign YES/NO</a:t>
            </a:r>
            <a:endParaRPr lang="pl-PL" sz="2900" dirty="0"/>
          </a:p>
          <a:p>
            <a:pPr lvl="0"/>
            <a:r>
              <a:rPr lang="en-US" sz="2900" dirty="0"/>
              <a:t>business matching with Polish companies  YES/NO</a:t>
            </a:r>
            <a:endParaRPr lang="pl-PL" sz="2900" dirty="0"/>
          </a:p>
          <a:p>
            <a:pPr>
              <a:buNone/>
            </a:pPr>
            <a:r>
              <a:rPr lang="en-US" b="1" dirty="0" smtClean="0"/>
              <a:t> </a:t>
            </a:r>
            <a:endParaRPr lang="pl-PL" sz="2000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94451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Formularz </a:t>
            </a:r>
            <a:r>
              <a:rPr lang="pl-PL" dirty="0" err="1" smtClean="0"/>
              <a:t>survey</a:t>
            </a:r>
            <a:r>
              <a:rPr lang="pl-PL" dirty="0" smtClean="0"/>
              <a:t> strona 3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5.Can I have your personal cards and company brochure ?</a:t>
            </a:r>
            <a:endParaRPr lang="pl-PL" sz="2000" dirty="0"/>
          </a:p>
          <a:p>
            <a:r>
              <a:rPr lang="en-US" sz="2000" dirty="0"/>
              <a:t>  Thank you very much for answering my questions!</a:t>
            </a:r>
            <a:endParaRPr lang="pl-PL" sz="2000" dirty="0"/>
          </a:p>
          <a:p>
            <a:endParaRPr lang="pl-PL" dirty="0" smtClean="0"/>
          </a:p>
          <a:p>
            <a:endParaRPr lang="pl-PL" dirty="0" smtClean="0"/>
          </a:p>
          <a:p>
            <a:pPr>
              <a:buNone/>
            </a:pPr>
            <a:endParaRPr lang="pl-P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67150" y="4207917"/>
            <a:ext cx="4457700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047114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Podsumowanie i Mini </a:t>
            </a:r>
            <a:r>
              <a:rPr lang="pl-PL" dirty="0" err="1" smtClean="0"/>
              <a:t>project</a:t>
            </a:r>
            <a:r>
              <a:rPr lang="pl-PL" dirty="0" smtClean="0"/>
              <a:t> RE (</a:t>
            </a:r>
            <a:r>
              <a:rPr lang="pl-PL" dirty="0" err="1" smtClean="0"/>
              <a:t>renewable</a:t>
            </a:r>
            <a:r>
              <a:rPr lang="pl-PL" dirty="0" smtClean="0"/>
              <a:t> </a:t>
            </a:r>
            <a:r>
              <a:rPr lang="pl-PL" dirty="0" err="1" smtClean="0"/>
              <a:t>energies</a:t>
            </a:r>
            <a:r>
              <a:rPr lang="pl-PL" dirty="0" smtClean="0"/>
              <a:t>)</a:t>
            </a:r>
            <a:endParaRPr lang="pl-PL" dirty="0"/>
          </a:p>
        </p:txBody>
      </p:sp>
      <p:pic>
        <p:nvPicPr>
          <p:cNvPr id="4" name="Symbol zastępczy zawartości 3" descr="Znalezione obrazy dla zapytania OZE OBRAZEK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52650" y="2482796"/>
            <a:ext cx="7886700" cy="3036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921654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Geneza pomysłu</a:t>
            </a: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0960" y="642918"/>
            <a:ext cx="4953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RE </a:t>
            </a:r>
            <a:r>
              <a:rPr lang="pl-PL" dirty="0" err="1" smtClean="0"/>
              <a:t>project</a:t>
            </a:r>
            <a:r>
              <a:rPr lang="pl-PL" dirty="0" smtClean="0"/>
              <a:t>- formularz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Mini  RE project </a:t>
            </a:r>
            <a:endParaRPr lang="pl-PL" dirty="0" smtClean="0"/>
          </a:p>
          <a:p>
            <a:r>
              <a:rPr lang="en-US" dirty="0" smtClean="0"/>
              <a:t>……………………………………..is an  …………………………..RE company. Its website …………………………</a:t>
            </a:r>
            <a:endParaRPr lang="pl-PL" dirty="0" smtClean="0"/>
          </a:p>
          <a:p>
            <a:r>
              <a:rPr lang="en-US" dirty="0" smtClean="0"/>
              <a:t>The main areas of RE business are:1)…………………………………..,2)………………………………………,3)…………………………………</a:t>
            </a:r>
            <a:endParaRPr lang="pl-PL" dirty="0" smtClean="0"/>
          </a:p>
          <a:p>
            <a:r>
              <a:rPr lang="en-US" dirty="0" smtClean="0"/>
              <a:t>This enterprise  produces ……………………………………………………………..</a:t>
            </a:r>
            <a:endParaRPr lang="pl-PL" dirty="0" smtClean="0"/>
          </a:p>
          <a:p>
            <a:r>
              <a:rPr lang="en-US" dirty="0" smtClean="0"/>
              <a:t>…………………………cooperates with…………………………………………………….</a:t>
            </a:r>
            <a:endParaRPr lang="pl-PL" dirty="0" smtClean="0"/>
          </a:p>
          <a:p>
            <a:r>
              <a:rPr lang="en-US" dirty="0" smtClean="0"/>
              <a:t>The company was established in…………………………………………………………</a:t>
            </a:r>
            <a:endParaRPr lang="pl-PL" dirty="0" smtClean="0"/>
          </a:p>
          <a:p>
            <a:r>
              <a:rPr lang="en-US" dirty="0" smtClean="0"/>
              <a:t>It employs ………………………………….workers. </a:t>
            </a:r>
            <a:endParaRPr lang="pl-PL" dirty="0" smtClean="0"/>
          </a:p>
          <a:p>
            <a:r>
              <a:rPr lang="en-US" dirty="0" smtClean="0"/>
              <a:t>Its mission  says :</a:t>
            </a:r>
            <a:endParaRPr lang="pl-PL" dirty="0" smtClean="0"/>
          </a:p>
          <a:p>
            <a:r>
              <a:rPr lang="en-US" dirty="0" smtClean="0"/>
              <a:t> </a:t>
            </a:r>
            <a:endParaRPr lang="pl-PL" dirty="0" smtClean="0"/>
          </a:p>
          <a:p>
            <a:r>
              <a:rPr lang="en-US" dirty="0" smtClean="0"/>
              <a:t>The most interesting part of its business is :</a:t>
            </a:r>
            <a:endParaRPr lang="pl-PL" dirty="0" smtClean="0"/>
          </a:p>
          <a:p>
            <a:pPr>
              <a:buNone/>
            </a:pPr>
            <a:r>
              <a:rPr lang="en-US" dirty="0" smtClean="0"/>
              <a:t> </a:t>
            </a:r>
            <a:endParaRPr lang="pl-PL" dirty="0" smtClean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63494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       Przykłady </a:t>
            </a:r>
            <a:r>
              <a:rPr lang="pl-PL" dirty="0"/>
              <a:t>prac uczniów</a:t>
            </a:r>
          </a:p>
        </p:txBody>
      </p:sp>
      <p:pic>
        <p:nvPicPr>
          <p:cNvPr id="3074" name="Picture 2" descr="C:\Users\Komputer\Desktop\ozdobne 1\20180920_0835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64248" y="1825625"/>
            <a:ext cx="3263504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611676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     Przykłady </a:t>
            </a:r>
            <a:r>
              <a:rPr lang="pl-PL" dirty="0"/>
              <a:t>prac uczniów</a:t>
            </a:r>
          </a:p>
        </p:txBody>
      </p:sp>
      <p:pic>
        <p:nvPicPr>
          <p:cNvPr id="5122" name="Picture 2" descr="C:\Users\Komputer\Desktop\ozdobne 1\20180920_0835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64248" y="1825625"/>
            <a:ext cx="3263504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523382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800" dirty="0">
                <a:latin typeface="+mn-lt"/>
              </a:rPr>
              <a:t/>
            </a:r>
            <a:br>
              <a:rPr lang="pl-PL" sz="2800" dirty="0">
                <a:latin typeface="+mn-lt"/>
              </a:rPr>
            </a:br>
            <a:r>
              <a:rPr lang="pl-PL" sz="2800" dirty="0">
                <a:latin typeface="+mn-lt"/>
              </a:rPr>
              <a:t/>
            </a:r>
            <a:br>
              <a:rPr lang="pl-PL" sz="2800" dirty="0">
                <a:latin typeface="+mn-lt"/>
              </a:rPr>
            </a:br>
            <a:r>
              <a:rPr lang="pl-PL" sz="2800" dirty="0">
                <a:latin typeface="+mn-lt"/>
              </a:rPr>
              <a:t/>
            </a:r>
            <a:br>
              <a:rPr lang="pl-PL" sz="2800" dirty="0">
                <a:latin typeface="+mn-lt"/>
              </a:rPr>
            </a:br>
            <a:r>
              <a:rPr lang="pl-PL" sz="2800" dirty="0">
                <a:latin typeface="+mn-lt"/>
              </a:rPr>
              <a:t/>
            </a:r>
            <a:br>
              <a:rPr lang="pl-PL" sz="2800" dirty="0">
                <a:latin typeface="+mn-lt"/>
              </a:rPr>
            </a:br>
            <a:r>
              <a:rPr lang="pl-PL" sz="2800" dirty="0">
                <a:latin typeface="+mn-lt"/>
              </a:rPr>
              <a:t/>
            </a:r>
            <a:br>
              <a:rPr lang="pl-PL" sz="2800" dirty="0">
                <a:latin typeface="+mn-lt"/>
              </a:rPr>
            </a:br>
            <a:r>
              <a:rPr lang="pl-PL" sz="2800" dirty="0">
                <a:latin typeface="+mn-lt"/>
              </a:rPr>
              <a:t/>
            </a:r>
            <a:br>
              <a:rPr lang="pl-PL" sz="2800" dirty="0">
                <a:latin typeface="+mn-lt"/>
              </a:rPr>
            </a:br>
            <a:r>
              <a:rPr lang="pl-PL" sz="2800" dirty="0">
                <a:latin typeface="+mn-lt"/>
              </a:rPr>
              <a:t/>
            </a:r>
            <a:br>
              <a:rPr lang="pl-PL" sz="2800" dirty="0">
                <a:latin typeface="+mn-lt"/>
              </a:rPr>
            </a:br>
            <a:r>
              <a:rPr lang="pl-PL" sz="2800" dirty="0">
                <a:latin typeface="+mn-lt"/>
              </a:rPr>
              <a:t/>
            </a:r>
            <a:br>
              <a:rPr lang="pl-PL" sz="2800" dirty="0">
                <a:latin typeface="+mn-lt"/>
              </a:rPr>
            </a:br>
            <a:r>
              <a:rPr lang="pl-PL" sz="2800" dirty="0"/>
              <a:t> Podsumowanie lekcji i  uzyskane rezultaty </a:t>
            </a:r>
            <a:r>
              <a:rPr lang="pl-PL" sz="2800" dirty="0">
                <a:latin typeface="+mn-lt"/>
              </a:rPr>
              <a:t/>
            </a:r>
            <a:br>
              <a:rPr lang="pl-PL" sz="2800" dirty="0">
                <a:latin typeface="+mn-lt"/>
              </a:rPr>
            </a:br>
            <a:r>
              <a:rPr lang="pl-PL" sz="2800" dirty="0">
                <a:latin typeface="+mn-lt"/>
              </a:rPr>
              <a:t/>
            </a:r>
            <a:br>
              <a:rPr lang="pl-PL" sz="2800" dirty="0">
                <a:latin typeface="+mn-lt"/>
              </a:rPr>
            </a:br>
            <a:r>
              <a:rPr lang="pl-PL" sz="2800" dirty="0">
                <a:latin typeface="+mn-lt"/>
              </a:rPr>
              <a:t/>
            </a:r>
            <a:br>
              <a:rPr lang="pl-PL" sz="2800" dirty="0">
                <a:latin typeface="+mn-lt"/>
              </a:rPr>
            </a:br>
            <a:r>
              <a:rPr lang="pl-PL" sz="2800" dirty="0">
                <a:latin typeface="+mn-lt"/>
              </a:rPr>
              <a:t/>
            </a:r>
            <a:br>
              <a:rPr lang="pl-PL" sz="2800" dirty="0">
                <a:latin typeface="+mn-lt"/>
              </a:rPr>
            </a:br>
            <a:r>
              <a:rPr lang="pl-PL" sz="2800" dirty="0">
                <a:latin typeface="+mn-lt"/>
              </a:rPr>
              <a:t>Wszyscy uczniowie przeprowadzili wywiad w języku angielskim  i uzupełnili formularz ankiety.</a:t>
            </a:r>
            <a:br>
              <a:rPr lang="pl-PL" sz="2800" dirty="0">
                <a:latin typeface="+mn-lt"/>
              </a:rPr>
            </a:br>
            <a:r>
              <a:rPr lang="pl-PL" sz="2800" dirty="0">
                <a:latin typeface="+mn-lt"/>
              </a:rPr>
              <a:t>Wszyscy  uczniowie odrobili pracę domową i odszukali informację z Internetu na temat swojej firmy i wypełniła informacjami formularz Mini Project RE. Uczniowie prezentowali swoje rezultaty ustnie na kolejnych zajęciach w szkole. </a:t>
            </a: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993274" y="4642262"/>
            <a:ext cx="4457700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262721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Praca domowa-przykład</a:t>
            </a:r>
            <a:endParaRPr lang="pl-PL" dirty="0"/>
          </a:p>
        </p:txBody>
      </p:sp>
      <p:pic>
        <p:nvPicPr>
          <p:cNvPr id="4098" name="Picture 2" descr="C:\Users\Komputer\AppData\Local\Temp\20180920_0837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95108" y="1825625"/>
            <a:ext cx="5801784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38931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Wnioski</a:t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Dobrym narzędziem pracy w nauczaniu JOZ jest metoda łączenia teorii i praktyką, np. przeprowadzenie przez uczniów wywiadu -</a:t>
            </a:r>
            <a:r>
              <a:rPr lang="pl-PL" dirty="0" err="1" smtClean="0"/>
              <a:t>Survey</a:t>
            </a:r>
            <a:r>
              <a:rPr lang="pl-PL" dirty="0" smtClean="0"/>
              <a:t> w miejscu pracy przedsiębiorcy –Targi RENEXPO(zlokalizowane w pobliżu szkoły).</a:t>
            </a:r>
          </a:p>
          <a:p>
            <a:r>
              <a:rPr lang="pl-PL" dirty="0" smtClean="0"/>
              <a:t>Formularze </a:t>
            </a:r>
            <a:r>
              <a:rPr lang="pl-PL" dirty="0" err="1" smtClean="0"/>
              <a:t>Survey</a:t>
            </a:r>
            <a:r>
              <a:rPr lang="pl-PL" dirty="0" smtClean="0"/>
              <a:t> i Mini RE </a:t>
            </a:r>
            <a:r>
              <a:rPr lang="pl-PL" dirty="0" err="1" smtClean="0"/>
              <a:t>project</a:t>
            </a:r>
            <a:r>
              <a:rPr lang="pl-PL" dirty="0" smtClean="0"/>
              <a:t> stworzone do celów programu innowacyjnego Nowe technologie OZE w języku angielskim, będą wykorzystywane regularnie na lekcji JOZ już w ramach siatki lekcji obowiązkowych. Uczniowie kolejnych klas ST będą uczestniczyli w tak zorganizowanych zajęciach.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684855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Relacja z zajęć na stronie szkoły </a:t>
            </a:r>
            <a:r>
              <a:rPr lang="pl-PL" sz="2200" dirty="0"/>
              <a:t>https://www.ckziu1.edu.pl/</a:t>
            </a:r>
            <a:r>
              <a:rPr lang="pl-PL" sz="2200" dirty="0" err="1"/>
              <a:t>index.php</a:t>
            </a:r>
            <a:r>
              <a:rPr lang="pl-PL" sz="2200" dirty="0"/>
              <a:t>/306-wizyta-klasy-ii-st-na-targach-oze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Znalezione obrazy dla zapytania OZE OBRAZEK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52650" y="2828947"/>
            <a:ext cx="7886700" cy="2344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780217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dirty="0" smtClean="0"/>
              <a:t> Jak projekt wpłynął na szkołę,  kolejne projekty        Szkoły z udziałem kadry-</a:t>
            </a:r>
            <a:br>
              <a:rPr lang="pl-PL" dirty="0" smtClean="0"/>
            </a:br>
            <a:r>
              <a:rPr lang="pl-PL" dirty="0" smtClean="0"/>
              <a:t>wzrost  motywacji do mobilności </a:t>
            </a:r>
            <a:br>
              <a:rPr lang="pl-PL" dirty="0" smtClean="0"/>
            </a:br>
            <a:r>
              <a:rPr lang="pl-PL" dirty="0" smtClean="0"/>
              <a:t> </a:t>
            </a:r>
            <a:br>
              <a:rPr lang="pl-PL" dirty="0" smtClean="0"/>
            </a:b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2398" y="285728"/>
            <a:ext cx="4953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641453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09588" y="35716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> </a:t>
            </a:r>
            <a:r>
              <a:rPr lang="pl-PL" dirty="0" smtClean="0"/>
              <a:t>Jak projekt wpłynął na szkołę, kolejne projekty        Szkoły z udziałem kadry</a:t>
            </a:r>
            <a:br>
              <a:rPr lang="pl-PL" dirty="0" smtClean="0"/>
            </a:br>
            <a:r>
              <a:rPr lang="pl-PL" dirty="0" smtClean="0"/>
              <a:t> </a:t>
            </a:r>
            <a:br>
              <a:rPr lang="pl-PL" dirty="0" smtClean="0"/>
            </a:b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70510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2398" y="428604"/>
            <a:ext cx="4953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083666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Bilans liczba mobilności</a:t>
            </a: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0960" y="571480"/>
            <a:ext cx="4953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40200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Geneza pomysłu</a:t>
            </a: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2398" y="785794"/>
            <a:ext cx="4953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Wzrost potencjału szkoły w latach 2015-2019 </a:t>
            </a: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0960" y="642918"/>
            <a:ext cx="4953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076196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> </a:t>
            </a:r>
            <a:r>
              <a:rPr lang="pl-PL" dirty="0" smtClean="0"/>
              <a:t>Jak projekt wpłynął na szkołę,  kolejne projekty        Szkoły z udziałem kadry</a:t>
            </a:r>
            <a:br>
              <a:rPr lang="pl-PL" dirty="0" smtClean="0"/>
            </a:br>
            <a:r>
              <a:rPr lang="pl-PL" dirty="0" smtClean="0"/>
              <a:t> </a:t>
            </a:r>
            <a:br>
              <a:rPr lang="pl-PL" dirty="0" smtClean="0"/>
            </a:b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486334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V="1">
            <a:off x="595274" y="571480"/>
            <a:ext cx="357190" cy="37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23836" y="500042"/>
            <a:ext cx="4953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Przyrost liczbowy i wzrost prestiżu szkoły</a:t>
            </a: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0960" y="571480"/>
            <a:ext cx="4953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023476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Dziękuję za uwagę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795387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Geneza pomysłu-diagnoza zasobów w 2015 </a:t>
            </a:r>
            <a:r>
              <a:rPr lang="pl-PL" dirty="0" err="1" smtClean="0"/>
              <a:t>r</a:t>
            </a:r>
            <a:endParaRPr lang="pl-PL" dirty="0"/>
          </a:p>
        </p:txBody>
      </p:sp>
      <p:graphicFrame>
        <p:nvGraphicFramePr>
          <p:cNvPr id="5" name="Symbol zastępczy zawartości 4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9522" y="714356"/>
            <a:ext cx="4953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Geneza pomysłu-cele kierowane do</a:t>
            </a:r>
            <a:endParaRPr lang="pl-PL" dirty="0"/>
          </a:p>
        </p:txBody>
      </p:sp>
      <p:graphicFrame>
        <p:nvGraphicFramePr>
          <p:cNvPr id="5" name="Symbol zastępczy zawartości 4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0960" y="714356"/>
            <a:ext cx="4953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2884</TotalTime>
  <Words>2717</Words>
  <Application>Microsoft Office PowerPoint</Application>
  <PresentationFormat>Panoramiczny</PresentationFormat>
  <Paragraphs>448</Paragraphs>
  <Slides>73</Slides>
  <Notes>5</Notes>
  <HiddenSlides>0</HiddenSlides>
  <MMClips>0</MMClips>
  <ScaleCrop>false</ScaleCrop>
  <HeadingPairs>
    <vt:vector size="8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73</vt:i4>
      </vt:variant>
    </vt:vector>
  </HeadingPairs>
  <TitlesOfParts>
    <vt:vector size="81" baseType="lpstr">
      <vt:lpstr>Arial</vt:lpstr>
      <vt:lpstr>Calibri</vt:lpstr>
      <vt:lpstr>Calibri Light</vt:lpstr>
      <vt:lpstr>Comic Sans MS</vt:lpstr>
      <vt:lpstr>Times New Roman</vt:lpstr>
      <vt:lpstr>Wingdings</vt:lpstr>
      <vt:lpstr>Motyw pakietu Office</vt:lpstr>
      <vt:lpstr>Dokument</vt:lpstr>
      <vt:lpstr>Prezentacja programu PowerPoint</vt:lpstr>
      <vt:lpstr>Plan prezentacji</vt:lpstr>
      <vt:lpstr> Geneza pomysłu na projekt</vt:lpstr>
      <vt:lpstr>Geneza pomysłu-typy szkół w CKZiU nr 1 w Warszawie (2019r) www.ckziu1.edu.pl</vt:lpstr>
      <vt:lpstr> Geneza pomysłu</vt:lpstr>
      <vt:lpstr>Geneza pomysłu</vt:lpstr>
      <vt:lpstr>Geneza pomysłu</vt:lpstr>
      <vt:lpstr>Geneza pomysłu-diagnoza zasobów w 2015 r</vt:lpstr>
      <vt:lpstr>Geneza pomysłu-cele kierowane do</vt:lpstr>
      <vt:lpstr>Geneza pomysłu ( zagrożenia )</vt:lpstr>
      <vt:lpstr>Założenia do  wyjazdu – jakie były jego cele, co chciano dzięki  nim  osiągnąć </vt:lpstr>
      <vt:lpstr>Założenia do wyjazdu-cele</vt:lpstr>
      <vt:lpstr>Założenia do wyjazdu-wybór kraju, terminu,programu pobytu</vt:lpstr>
      <vt:lpstr>Założenia do wyjazdu- co chciano osiągnąć</vt:lpstr>
      <vt:lpstr>Założenia wyjazdu-co chciano osiągnąć</vt:lpstr>
      <vt:lpstr>Założenia do wyjazdu-program pobytu</vt:lpstr>
      <vt:lpstr> Realizacja wyjazdu-lokalizacja firmy w Salamance          www.gamoenergias.com</vt:lpstr>
      <vt:lpstr>     Realizacja wyjazdu</vt:lpstr>
      <vt:lpstr>Realizacja wyjazdu i niewielkie problemy </vt:lpstr>
      <vt:lpstr>Realizacja wyjazdu</vt:lpstr>
      <vt:lpstr>Realizacja wyjazdu –mentorzy hiszpańscy</vt:lpstr>
      <vt:lpstr>Realizacja wyjazdu –mentorzy hiszpańscy  </vt:lpstr>
      <vt:lpstr>Realizacja wyjazdu -1 dzień</vt:lpstr>
      <vt:lpstr>Realizacja wyjazdu -2 dzień</vt:lpstr>
      <vt:lpstr>Realizacja wyjazdu -2dzień</vt:lpstr>
      <vt:lpstr>Realizacja wyjazdu -3 dzień</vt:lpstr>
      <vt:lpstr>Realizacja programu – 3 dzień i 4 dzień</vt:lpstr>
      <vt:lpstr>Realizacja programu-5 dzień-spółdzielnia serowarnia Puente Vida</vt:lpstr>
      <vt:lpstr>Realizacja programu -przykładowe czynności zawodowe</vt:lpstr>
      <vt:lpstr>Realizacja programu-czynności zawodowe</vt:lpstr>
      <vt:lpstr>Realizacja programu-program kulturowy</vt:lpstr>
      <vt:lpstr>Realizacja programu-sukces mobilności  kadry</vt:lpstr>
      <vt:lpstr>Rezultaty wyjazdu-materiały z firmy GamoEnergias</vt:lpstr>
      <vt:lpstr>GAMO ENERGÍAS S.L.</vt:lpstr>
      <vt:lpstr>Prezentacja programu PowerPoint</vt:lpstr>
      <vt:lpstr>GRANJA PORCINA AGROPECUARIA GAMO, integrada en UVESA:  - Localización: Mancera de Arriba (Ávila). - Instalaciones: 5 naves ganaderas con capacidad para 1.500 madres. - Producción anual: 45.000 lechones. - Fecha inicio actividad: junio 2015.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GRANJA PORCINA AGROPECUARIA GAMO, integrada en UVESA:  - Localización: Mancera de Arriba (Ávila). - Instalaciones: 5 naves ganaderas con capacidad para 1.500 madres. - Producción anual: 45.000 lechones. - Fecha inicio actividad: junio 2015. </vt:lpstr>
      <vt:lpstr>Prezentacja programu PowerPoint</vt:lpstr>
      <vt:lpstr>GRÁFICO PREVISIÓN DE GENERACIÓN  FOTOVOLTAICA Y CONSUMO: </vt:lpstr>
      <vt:lpstr>  Rezultaty wyjazdu kadra/uczniowie/szkoła/ środowisko lokalne i region/Polska/UE</vt:lpstr>
      <vt:lpstr>Rezultaty wyjazdu-program innowacyjny</vt:lpstr>
      <vt:lpstr>Rezultaty wyjazdu-program innowacyjny</vt:lpstr>
      <vt:lpstr>Rezultaty wyjazdu-realizacja zajęć pozalekcyjnych</vt:lpstr>
      <vt:lpstr>Zajęcia innowacyjne rezultaty</vt:lpstr>
      <vt:lpstr>Lekcja  w dniu 26.10.2017 Temat :Conducting a survey –przeprowadzenie ankiety  CKZiU nr 1 (Technikum Budowlane nr 5) w Warszawie, nauczyciel prowadzący Urszula  Poniatowska</vt:lpstr>
      <vt:lpstr> Wprowadzenie do lekcji</vt:lpstr>
      <vt:lpstr> Cele lekcji :uczeń potrafi   -przeprowadzić  ankietę z przedsiębiorcą zagranicznym w języku angielskim </vt:lpstr>
      <vt:lpstr>Prezentacja programu PowerPoint</vt:lpstr>
      <vt:lpstr>Prezentacja programu PowerPoint</vt:lpstr>
      <vt:lpstr>Uczniowie II ST na targach REN EXPO z nauczycielem</vt:lpstr>
      <vt:lpstr>Formularz survey  strona1</vt:lpstr>
      <vt:lpstr>Formularz survey strona 2</vt:lpstr>
      <vt:lpstr>Formularz survey strona 3</vt:lpstr>
      <vt:lpstr>Podsumowanie i Mini project RE (renewable energies)</vt:lpstr>
      <vt:lpstr>RE project- formularz</vt:lpstr>
      <vt:lpstr>        Przykłady prac uczniów</vt:lpstr>
      <vt:lpstr>      Przykłady prac uczniów</vt:lpstr>
      <vt:lpstr>         Podsumowanie lekcji i  uzyskane rezultaty     Wszyscy uczniowie przeprowadzili wywiad w języku angielskim  i uzupełnili formularz ankiety. Wszyscy  uczniowie odrobili pracę domową i odszukali informację z Internetu na temat swojej firmy i wypełniła informacjami formularz Mini Project RE. Uczniowie prezentowali swoje rezultaty ustnie na kolejnych zajęciach w szkole. </vt:lpstr>
      <vt:lpstr>Praca domowa-przykład</vt:lpstr>
      <vt:lpstr>   Wnioski  </vt:lpstr>
      <vt:lpstr>Relacja z zajęć na stronie szkoły https://www.ckziu1.edu.pl/index.php/306-wizyta-klasy-ii-st-na-targach-oze</vt:lpstr>
      <vt:lpstr>   Jak projekt wpłynął na szkołę,  kolejne projekty        Szkoły z udziałem kadry- wzrost  motywacji do mobilności    </vt:lpstr>
      <vt:lpstr>   Jak projekt wpłynął na szkołę, kolejne projekty        Szkoły z udziałem kadry   </vt:lpstr>
      <vt:lpstr>Bilans liczba mobilności</vt:lpstr>
      <vt:lpstr>Wzrost potencjału szkoły w latach 2015-2019 </vt:lpstr>
      <vt:lpstr>   Jak projekt wpłynął na szkołę,  kolejne projekty        Szkoły z udziałem kadry   </vt:lpstr>
      <vt:lpstr>Przyrost liczbowy i wzrost prestiżu szkoły</vt:lpstr>
      <vt:lpstr>Dziękuję za uwagę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Ghnttntynbgt</dc:title>
  <dc:creator>upon@o2.pl</dc:creator>
  <cp:lastModifiedBy>Windows User</cp:lastModifiedBy>
  <cp:revision>361</cp:revision>
  <dcterms:created xsi:type="dcterms:W3CDTF">2019-08-08T10:03:51Z</dcterms:created>
  <dcterms:modified xsi:type="dcterms:W3CDTF">2019-11-20T18:32:14Z</dcterms:modified>
</cp:coreProperties>
</file>