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1EB50-5D63-B974-A372-2296F1DDC731}" v="100" dt="2023-04-20T05:59:34.868"/>
    <p1510:client id="{9A26341F-10A5-D46A-7A59-9F6D7EB8BF52}" v="263" dt="2023-04-11T07:42:33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11.06.2023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15F7F6A-C00B-A734-E988-E53175BB7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34" r="1" b="4139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C6E76-03B7-208A-C4F6-7CBEA398B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  <a:cs typeface="Calibri Light"/>
              </a:rPr>
              <a:t>Ogrody Japońskie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AA0B8-068F-6B5E-B5D3-AC21B5BA4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Bartłomiej </a:t>
            </a:r>
            <a:r>
              <a:rPr lang="pl-PL" dirty="0" err="1">
                <a:solidFill>
                  <a:srgbClr val="FFFFFF"/>
                </a:solidFill>
              </a:rPr>
              <a:t>Bombała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8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3B88F-1A4E-1F4D-481A-6470D80B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>
                <a:cs typeface="Calibri Light"/>
              </a:rPr>
              <a:t>W ogrodach japońskich często występują różne budowle lub struktury takie jak np:</a:t>
            </a:r>
            <a:endParaRPr lang="en-US" sz="3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3F129-2E8A-EE3D-2DF5-3937D2E8B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cs typeface="Calibri"/>
              </a:rPr>
              <a:t>Wieloletnie pomniki lub wazony </a:t>
            </a:r>
          </a:p>
          <a:p>
            <a:r>
              <a:rPr lang="en-US" sz="1700">
                <a:cs typeface="Calibri"/>
              </a:rPr>
              <a:t>Spore kamienie o różnych kształtach</a:t>
            </a:r>
          </a:p>
          <a:p>
            <a:r>
              <a:rPr lang="en-US" sz="1700">
                <a:cs typeface="Calibri"/>
              </a:rPr>
              <a:t>Małe stawy lub oczka wodne</a:t>
            </a:r>
          </a:p>
          <a:p>
            <a:r>
              <a:rPr lang="en-US" sz="1700">
                <a:cs typeface="Calibri"/>
              </a:rPr>
              <a:t>Mostki </a:t>
            </a:r>
          </a:p>
          <a:p>
            <a:r>
              <a:rPr lang="en-US" sz="1700">
                <a:cs typeface="Calibri"/>
              </a:rPr>
              <a:t>Różne rośliny charaktetystyczne takie jak np bambus</a:t>
            </a:r>
          </a:p>
          <a:p>
            <a:r>
              <a:rPr lang="en-US" sz="1700">
                <a:cs typeface="Calibri"/>
              </a:rPr>
              <a:t>W stawach/oczkach wodnych występuja karpie koi</a:t>
            </a:r>
          </a:p>
          <a:p>
            <a:r>
              <a:rPr lang="en-US" sz="1700">
                <a:cs typeface="Calibri"/>
              </a:rPr>
              <a:t>W centrum ogrodu powinna być altana do ceremoni parzenia herbaty</a:t>
            </a:r>
          </a:p>
          <a:p>
            <a:endParaRPr lang="en-US" sz="1700">
              <a:cs typeface="Calibri"/>
            </a:endParaRPr>
          </a:p>
        </p:txBody>
      </p:sp>
      <p:pic>
        <p:nvPicPr>
          <p:cNvPr id="5" name="Picture 4" descr="Zbliżenie tropikalnych liści o soczystych zielonych kolorach z widocznymi żyłkami liściowymi i wzorami">
            <a:extLst>
              <a:ext uri="{FF2B5EF4-FFF2-40B4-BE49-F238E27FC236}">
                <a16:creationId xmlns:a16="http://schemas.microsoft.com/office/drawing/2014/main" id="{FF45DF02-1A82-FD4D-6FA3-9118C2A4F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74" r="8993" b="-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227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26C63F6-CB75-464B-8B30-63C9D4C68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DC492-21F9-862E-F296-F8CF9D4B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Wieloletie pomniki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ED2F26E-E133-298C-356D-C4A3F63204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2455"/>
          <a:stretch/>
        </p:blipFill>
        <p:spPr>
          <a:xfrm>
            <a:off x="246888" y="2139484"/>
            <a:ext cx="2834640" cy="409651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68ADE4B-C48D-0E95-A009-9AE710E60B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2455"/>
          <a:stretch/>
        </p:blipFill>
        <p:spPr>
          <a:xfrm>
            <a:off x="3200400" y="2139484"/>
            <a:ext cx="2834640" cy="409651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4B533D7-9414-25DE-812F-A3720872C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7366" r="370" b="-3"/>
          <a:stretch/>
        </p:blipFill>
        <p:spPr>
          <a:xfrm>
            <a:off x="6153912" y="2139484"/>
            <a:ext cx="2834640" cy="409651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F5262D9-EB36-0549-1812-B6F1A8C119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736" b="-3"/>
          <a:stretch/>
        </p:blipFill>
        <p:spPr>
          <a:xfrm>
            <a:off x="9107424" y="2139484"/>
            <a:ext cx="2834640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5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E9D0D2-24BF-67B3-E572-58A6E0BDC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1888"/>
          <a:stretch/>
        </p:blipFill>
        <p:spPr>
          <a:xfrm>
            <a:off x="1" y="1"/>
            <a:ext cx="4038603" cy="527192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DE33CFD-4D48-8FA9-ADE8-B3459EE96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11"/>
          <a:stretch/>
        </p:blipFill>
        <p:spPr>
          <a:xfrm>
            <a:off x="4038600" y="1"/>
            <a:ext cx="4076700" cy="527192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5EA47CF-0740-BA86-92F6-F8B92E12A1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11"/>
          <a:stretch/>
        </p:blipFill>
        <p:spPr>
          <a:xfrm>
            <a:off x="8115292" y="1"/>
            <a:ext cx="4076700" cy="52719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60724"/>
            <a:ext cx="12191998" cy="1595775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E014CA-4279-4E70-AC56-0BBEBF92C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2225"/>
            <a:ext cx="8115300" cy="1594275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B3DCF8-9D1E-4907-B1EC-98D11BC16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6" y="5262226"/>
            <a:ext cx="12196636" cy="1594274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6" y="5262224"/>
            <a:ext cx="4076697" cy="1594275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17D090-7948-433A-AED2-EA1A98E6F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91050" y="-40689"/>
            <a:ext cx="1594274" cy="12192000"/>
          </a:xfrm>
          <a:prstGeom prst="rect">
            <a:avLst/>
          </a:prstGeom>
          <a:gradFill>
            <a:gsLst>
              <a:gs pos="16000">
                <a:schemeClr val="accent1">
                  <a:alpha val="0"/>
                </a:schemeClr>
              </a:gs>
              <a:gs pos="99000">
                <a:srgbClr val="000000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18C3E8-8260-4E23-8BA1-C2C3E80BE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5331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chemeClr val="accent1">
                  <a:alpha val="2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F32F9-97A6-34C7-FC78-F62EAFAE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5588000"/>
            <a:ext cx="6867277" cy="9205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Różne kamienie</a:t>
            </a:r>
          </a:p>
        </p:txBody>
      </p:sp>
    </p:spTree>
    <p:extLst>
      <p:ext uri="{BB962C8B-B14F-4D97-AF65-F5344CB8AC3E}">
        <p14:creationId xmlns:p14="http://schemas.microsoft.com/office/powerpoint/2010/main" val="414214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42F36-B3C1-4247-AF36-090F0134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131A2-E574-4D95-A322-C5FF0B64E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Times-Roman"/>
              </a:rPr>
              <a:t>FamilyID=Office_ArchiveTorn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7D5A5-7913-499D-E116-E6DABDF0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61" y="4748796"/>
            <a:ext cx="8804444" cy="1004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Oczka wodne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2C1487B-F840-3D0D-0CF2-A50EAB36D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5844"/>
          <a:stretch/>
        </p:blipFill>
        <p:spPr>
          <a:xfrm>
            <a:off x="4038601" y="10"/>
            <a:ext cx="4079551" cy="5121732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9CA6CE1-EAB9-3116-A567-C29E4988B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266" b="9452"/>
          <a:stretch/>
        </p:blipFill>
        <p:spPr>
          <a:xfrm>
            <a:off x="20" y="10"/>
            <a:ext cx="4044282" cy="4706602"/>
          </a:xfrm>
          <a:custGeom>
            <a:avLst/>
            <a:gdLst/>
            <a:ahLst/>
            <a:cxnLst/>
            <a:rect l="l" t="t" r="r" b="b"/>
            <a:pathLst>
              <a:path w="4044302" h="4706612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6B4F8D-F261-41C2-B0A1-B0899F66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C7563A-4B20-4E0B-8548-374928B55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76CE62C-8DE6-7BB4-7BA4-7C9798B9C6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15531"/>
          <a:stretch/>
        </p:blipFill>
        <p:spPr>
          <a:xfrm>
            <a:off x="8118152" y="370899"/>
            <a:ext cx="4073848" cy="5097855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946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6A0C5-574E-E01F-0405-EE6754AF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>
                <a:cs typeface="Calibri Light"/>
              </a:rPr>
              <a:t>Popularną rośliną w ogrodzie jest bambus</a:t>
            </a:r>
            <a:endParaRPr lang="en-US" sz="42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378823-1C6B-085C-BD3C-A52EC33EA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23D14CD-02DB-EF6A-9A64-3FAFA964F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94" b="2431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195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C5C7EC-22DF-DB2A-6BD6-9AA842679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1734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F43258-D778-BBD5-7004-42906C56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Karpie koi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ECA8BD-2921-222B-3635-1B89DE04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650" y="5709565"/>
            <a:ext cx="5395975" cy="6467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stawach zazwyczaj pływają karpie koi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A610AFB-2223-F1EA-BB18-B0F2908881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17" b="7252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333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90C9E-C222-0965-7E1E-900F34B5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 err="1">
                <a:cs typeface="Calibri Light"/>
              </a:rPr>
              <a:t>Ogród</a:t>
            </a:r>
            <a:r>
              <a:rPr lang="en-US" sz="5400" dirty="0">
                <a:cs typeface="Calibri Light"/>
              </a:rPr>
              <a:t> </a:t>
            </a:r>
            <a:r>
              <a:rPr lang="en-US" sz="5400" dirty="0" err="1">
                <a:cs typeface="Calibri Light"/>
              </a:rPr>
              <a:t>japoński</a:t>
            </a:r>
            <a:r>
              <a:rPr lang="en-US" sz="5400" dirty="0">
                <a:cs typeface="Calibri Light"/>
              </a:rPr>
              <a:t> w </a:t>
            </a:r>
            <a:r>
              <a:rPr lang="pl-PL" sz="5400" dirty="0">
                <a:cs typeface="Calibri Light"/>
              </a:rPr>
              <a:t>P</a:t>
            </a:r>
            <a:r>
              <a:rPr lang="en-US" sz="5400" dirty="0" err="1">
                <a:cs typeface="Calibri Light"/>
              </a:rPr>
              <a:t>olsce</a:t>
            </a:r>
            <a:r>
              <a:rPr lang="en-US" sz="5400" dirty="0">
                <a:cs typeface="Calibri Light"/>
              </a:rPr>
              <a:t>?</a:t>
            </a:r>
            <a:endParaRPr lang="en-US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338A-4D8D-B738-5D12-A0151AC7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cs typeface="Calibri"/>
              </a:rPr>
              <a:t>W </a:t>
            </a:r>
            <a:r>
              <a:rPr lang="pl-PL" sz="2200" dirty="0">
                <a:cs typeface="Calibri"/>
              </a:rPr>
              <a:t>P</a:t>
            </a:r>
            <a:r>
              <a:rPr lang="en-US" sz="2200" dirty="0" err="1">
                <a:cs typeface="Calibri"/>
              </a:rPr>
              <a:t>olsce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również</a:t>
            </a:r>
            <a:r>
              <a:rPr lang="en-US" sz="2200" dirty="0">
                <a:cs typeface="Calibri"/>
              </a:rPr>
              <a:t> jest </a:t>
            </a:r>
            <a:r>
              <a:rPr lang="en-US" sz="2200" dirty="0" err="1">
                <a:cs typeface="Calibri"/>
              </a:rPr>
              <a:t>ogród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japoński</a:t>
            </a:r>
            <a:r>
              <a:rPr lang="en-US" sz="2200" dirty="0">
                <a:cs typeface="Calibri"/>
              </a:rPr>
              <a:t> a </a:t>
            </a:r>
            <a:r>
              <a:rPr lang="en-US" sz="2200" dirty="0" err="1">
                <a:cs typeface="Calibri"/>
              </a:rPr>
              <a:t>konkretnie</a:t>
            </a:r>
            <a:r>
              <a:rPr lang="en-US" sz="2200" dirty="0">
                <a:cs typeface="Calibri"/>
              </a:rPr>
              <a:t> we </a:t>
            </a:r>
            <a:r>
              <a:rPr lang="pl-PL" sz="2200" dirty="0">
                <a:cs typeface="Calibri"/>
              </a:rPr>
              <a:t>W</a:t>
            </a:r>
            <a:r>
              <a:rPr lang="en-US" sz="2200" dirty="0" err="1">
                <a:cs typeface="Calibri"/>
              </a:rPr>
              <a:t>rocławiu</a:t>
            </a:r>
            <a:endParaRPr lang="en-US" sz="2200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DA6BF8-FB61-BAAE-05C6-B254461F7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61" r="17990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1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100</Words>
  <Application>Microsoft Office PowerPoint</Application>
  <PresentationFormat>Panoramiczny</PresentationFormat>
  <Paragraphs>19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Calibri</vt:lpstr>
      <vt:lpstr>Calibri Light</vt:lpstr>
      <vt:lpstr>Times-Roman</vt:lpstr>
      <vt:lpstr>Motyw pakietu Office</vt:lpstr>
      <vt:lpstr>Ogrody Japońskie</vt:lpstr>
      <vt:lpstr>W ogrodach japońskich często występują różne budowle lub struktury takie jak np:</vt:lpstr>
      <vt:lpstr>Wieloletie pomniki</vt:lpstr>
      <vt:lpstr>Różne kamienie</vt:lpstr>
      <vt:lpstr>Oczka wodne</vt:lpstr>
      <vt:lpstr>Popularną rośliną w ogrodzie jest bambus</vt:lpstr>
      <vt:lpstr>Karpie koi</vt:lpstr>
      <vt:lpstr>Ogród japoński w Polsce?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Urszula Poniatowska</cp:lastModifiedBy>
  <cp:revision>110</cp:revision>
  <dcterms:created xsi:type="dcterms:W3CDTF">2012-08-15T16:54:36Z</dcterms:created>
  <dcterms:modified xsi:type="dcterms:W3CDTF">2023-06-11T07:03:46Z</dcterms:modified>
</cp:coreProperties>
</file>